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34" r:id="rId3"/>
    <p:sldId id="335" r:id="rId4"/>
    <p:sldId id="360" r:id="rId5"/>
    <p:sldId id="261" r:id="rId6"/>
    <p:sldId id="383" r:id="rId7"/>
    <p:sldId id="388" r:id="rId8"/>
    <p:sldId id="390" r:id="rId9"/>
    <p:sldId id="391" r:id="rId10"/>
    <p:sldId id="387" r:id="rId11"/>
    <p:sldId id="389" r:id="rId12"/>
    <p:sldId id="392" r:id="rId13"/>
    <p:sldId id="393" r:id="rId14"/>
    <p:sldId id="34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ED7D31"/>
    <a:srgbClr val="E94781"/>
    <a:srgbClr val="FFFF00"/>
    <a:srgbClr val="578280"/>
    <a:srgbClr val="3B8571"/>
    <a:srgbClr val="FFFFFF"/>
    <a:srgbClr val="2F266B"/>
    <a:srgbClr val="00B0F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>
        <p:scale>
          <a:sx n="50" d="100"/>
          <a:sy n="50" d="100"/>
        </p:scale>
        <p:origin x="29" y="7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8DD8A-04B3-4FD2-A9FE-A1FB3DC2D112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56FF0-B21D-4CE1-84A8-116A94ED9D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11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98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6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0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1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3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8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0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9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1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E534C-F8FD-4A6E-B77A-845ED9901159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8882C-D973-4D3E-BE77-19B416496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8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8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0.png"/><Relationship Id="rId1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21.png"/><Relationship Id="rId17" Type="http://schemas.openxmlformats.org/officeDocument/2006/relationships/image" Target="../media/image53.png"/><Relationship Id="rId2" Type="http://schemas.openxmlformats.org/officeDocument/2006/relationships/image" Target="../media/image8.png"/><Relationship Id="rId16" Type="http://schemas.openxmlformats.org/officeDocument/2006/relationships/image" Target="../media/image35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10" Type="http://schemas.openxmlformats.org/officeDocument/2006/relationships/image" Target="../media/image49.png"/><Relationship Id="rId19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296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6510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CBC86A-1298-5BC1-9DFB-26382B46FE60}"/>
              </a:ext>
            </a:extLst>
          </p:cNvPr>
          <p:cNvGrpSpPr/>
          <p:nvPr/>
        </p:nvGrpSpPr>
        <p:grpSpPr>
          <a:xfrm>
            <a:off x="3103417" y="2857845"/>
            <a:ext cx="5985166" cy="1130043"/>
            <a:chOff x="3103416" y="1730993"/>
            <a:chExt cx="5985166" cy="1130043"/>
          </a:xfrm>
        </p:grpSpPr>
        <p:sp>
          <p:nvSpPr>
            <p:cNvPr id="6" name="TextBox 5"/>
            <p:cNvSpPr txBox="1"/>
            <p:nvPr/>
          </p:nvSpPr>
          <p:spPr>
            <a:xfrm>
              <a:off x="3103418" y="1730993"/>
              <a:ext cx="5985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HL</a:t>
              </a:r>
              <a:r>
                <a:rPr lang="ko-KR" altLang="en-US" sz="3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만도 소프트웨어 트랙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03416" y="2491704"/>
              <a:ext cx="5985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029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BLDC</a:t>
              </a:r>
              <a:r>
                <a:rPr lang="ko-KR" altLang="en-US" dirty="0">
                  <a:solidFill>
                    <a:srgbClr val="3029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en-US" altLang="ko-KR" dirty="0">
                  <a:solidFill>
                    <a:srgbClr val="3029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MOTOR</a:t>
              </a:r>
              <a:r>
                <a:rPr lang="ko-KR" altLang="en-US" dirty="0">
                  <a:solidFill>
                    <a:srgbClr val="3029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en-US" altLang="ko-KR" dirty="0">
                  <a:solidFill>
                    <a:srgbClr val="3029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CONTROLLER </a:t>
              </a:r>
              <a:r>
                <a:rPr lang="ko-KR" altLang="en-US" dirty="0">
                  <a:solidFill>
                    <a:srgbClr val="30296C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부품 정리</a:t>
              </a:r>
              <a:endParaRPr lang="en-US" altLang="ko-KR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566068" y="4885138"/>
            <a:ext cx="267630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만도 </a:t>
            </a:r>
            <a:r>
              <a:rPr lang="en-US" altLang="ko-KR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SW 3</a:t>
            </a:r>
            <a:r>
              <a:rPr lang="ko-KR" altLang="en-US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</a:t>
            </a:r>
            <a:endParaRPr lang="en-US" altLang="ko-KR" sz="2400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endParaRPr lang="en-US" altLang="ko-KR" sz="1100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/>
            <a:r>
              <a:rPr lang="ko-KR" altLang="en-US" sz="2400" dirty="0">
                <a:solidFill>
                  <a:srgbClr val="30296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현 석</a:t>
            </a:r>
            <a:endParaRPr lang="en-US" altLang="ko-KR" sz="2400" dirty="0">
              <a:solidFill>
                <a:srgbClr val="30296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 descr="텍스트, 방, 도박장이(가) 표시된 사진&#10;&#10;자동 생성된 설명">
            <a:extLst>
              <a:ext uri="{FF2B5EF4-FFF2-40B4-BE49-F238E27FC236}">
                <a16:creationId xmlns:a16="http://schemas.microsoft.com/office/drawing/2014/main" id="{49549F38-CFCB-4A52-3EB1-BFFB2D8DB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5" t="16632" r="22175" b="25254"/>
          <a:stretch/>
        </p:blipFill>
        <p:spPr>
          <a:xfrm>
            <a:off x="5398521" y="204499"/>
            <a:ext cx="1394956" cy="1392689"/>
          </a:xfrm>
          <a:prstGeom prst="rect">
            <a:avLst/>
          </a:prstGeom>
        </p:spPr>
      </p:pic>
      <p:pic>
        <p:nvPicPr>
          <p:cNvPr id="1030" name="Picture 6" descr="회사 소개 | HL Mando">
            <a:extLst>
              <a:ext uri="{FF2B5EF4-FFF2-40B4-BE49-F238E27FC236}">
                <a16:creationId xmlns:a16="http://schemas.microsoft.com/office/drawing/2014/main" id="{7E2C90E0-8AE5-747B-E888-11C0DD3A4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t="41718" r="21427" b="40834"/>
          <a:stretch/>
        </p:blipFill>
        <p:spPr bwMode="auto">
          <a:xfrm>
            <a:off x="215053" y="544044"/>
            <a:ext cx="3410880" cy="72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6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308305" cy="1212536"/>
            <a:chOff x="-485731" y="275023"/>
            <a:chExt cx="330830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02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370657" y="460739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PARTS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20F0E-099B-4F05-4982-1BA310C5CC8C}"/>
              </a:ext>
            </a:extLst>
          </p:cNvPr>
          <p:cNvSpPr txBox="1"/>
          <p:nvPr/>
        </p:nvSpPr>
        <p:spPr>
          <a:xfrm>
            <a:off x="49057" y="885278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IR2104</a:t>
            </a:r>
          </a:p>
        </p:txBody>
      </p:sp>
      <p:pic>
        <p:nvPicPr>
          <p:cNvPr id="7" name="그림 6" descr="DIP-8 gate driver ic chip IR2104 in Pakistan – Digilog.pk">
            <a:extLst>
              <a:ext uri="{FF2B5EF4-FFF2-40B4-BE49-F238E27FC236}">
                <a16:creationId xmlns:a16="http://schemas.microsoft.com/office/drawing/2014/main" id="{2C971044-13D9-4E00-54D9-C96B0DCDC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75" b="93625" l="11500" r="83500">
                        <a14:foregroundMark x1="44375" y1="76375" x2="44375" y2="76375"/>
                        <a14:foregroundMark x1="59125" y1="66875" x2="59125" y2="66875"/>
                        <a14:foregroundMark x1="70500" y1="61000" x2="70500" y2="61000"/>
                        <a14:foregroundMark x1="82500" y1="51125" x2="82500" y2="51125"/>
                        <a14:foregroundMark x1="82500" y1="51125" x2="82500" y2="51125"/>
                        <a14:foregroundMark x1="80875" y1="49875" x2="80875" y2="49875"/>
                        <a14:foregroundMark x1="57750" y1="15875" x2="57750" y2="15875"/>
                        <a14:foregroundMark x1="14250" y1="44625" x2="14250" y2="44625"/>
                        <a14:foregroundMark x1="12875" y1="56750" x2="12875" y2="56750"/>
                        <a14:foregroundMark x1="12250" y1="58750" x2="12250" y2="58750"/>
                        <a14:foregroundMark x1="11500" y1="59375" x2="11500" y2="59375"/>
                        <a14:foregroundMark x1="11875" y1="55125" x2="11875" y2="55125"/>
                        <a14:foregroundMark x1="11875" y1="56375" x2="11875" y2="56375"/>
                        <a14:foregroundMark x1="11875" y1="56750" x2="11875" y2="56750"/>
                        <a14:foregroundMark x1="11875" y1="60000" x2="11875" y2="60000"/>
                        <a14:foregroundMark x1="11875" y1="61000" x2="11875" y2="61000"/>
                        <a14:foregroundMark x1="11875" y1="61625" x2="11875" y2="61625"/>
                        <a14:foregroundMark x1="11875" y1="62250" x2="11875" y2="62250"/>
                        <a14:foregroundMark x1="11500" y1="63250" x2="11500" y2="64250"/>
                        <a14:foregroundMark x1="14250" y1="55375" x2="14250" y2="55375"/>
                        <a14:foregroundMark x1="45375" y1="72125" x2="45375" y2="72125"/>
                        <a14:foregroundMark x1="44000" y1="69750" x2="46750" y2="93625"/>
                        <a14:foregroundMark x1="57125" y1="62250" x2="59750" y2="86125"/>
                        <a14:foregroundMark x1="70875" y1="57750" x2="71125" y2="79000"/>
                        <a14:foregroundMark x1="80875" y1="52500" x2="82250" y2="69125"/>
                        <a14:foregroundMark x1="82875" y1="69125" x2="82875" y2="69125"/>
                        <a14:foregroundMark x1="83500" y1="60375" x2="83500" y2="60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98" t="10637" r="12770" b="3530"/>
          <a:stretch/>
        </p:blipFill>
        <p:spPr bwMode="auto">
          <a:xfrm>
            <a:off x="1079209" y="1294872"/>
            <a:ext cx="1923584" cy="215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CD8E84-2C08-030A-F7FE-02C51C4D8588}"/>
              </a:ext>
            </a:extLst>
          </p:cNvPr>
          <p:cNvSpPr txBox="1"/>
          <p:nvPr/>
        </p:nvSpPr>
        <p:spPr>
          <a:xfrm>
            <a:off x="3850105" y="1487559"/>
            <a:ext cx="7379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Infineon</a:t>
            </a:r>
            <a:r>
              <a:rPr lang="ko-KR" altLang="en-US" dirty="0"/>
              <a:t>의 </a:t>
            </a:r>
            <a:r>
              <a:rPr lang="en-US" altLang="ko-KR" dirty="0"/>
              <a:t>IR2104</a:t>
            </a:r>
            <a:r>
              <a:rPr lang="ko-KR" altLang="en-US" dirty="0"/>
              <a:t>는 </a:t>
            </a:r>
            <a:r>
              <a:rPr lang="en-US" altLang="ko-KR" dirty="0"/>
              <a:t>WJWJSDKQ </a:t>
            </a:r>
            <a:r>
              <a:rPr lang="ko-KR" altLang="en-US" dirty="0"/>
              <a:t>드라이버로서 주로 모터 제어</a:t>
            </a:r>
            <a:r>
              <a:rPr lang="en-US" altLang="ko-KR" dirty="0"/>
              <a:t>, </a:t>
            </a:r>
            <a:r>
              <a:rPr lang="ko-KR" altLang="en-US" dirty="0"/>
              <a:t>전력변환</a:t>
            </a:r>
            <a:r>
              <a:rPr lang="en-US" altLang="ko-KR" dirty="0"/>
              <a:t>, </a:t>
            </a:r>
            <a:r>
              <a:rPr lang="ko-KR" altLang="en-US" dirty="0"/>
              <a:t>반도체 스위칭 및 기타 전자 제품 어플리케이션에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다중 출력 단자를 가지며</a:t>
            </a:r>
            <a:r>
              <a:rPr lang="en-US" altLang="ko-KR" dirty="0"/>
              <a:t>, </a:t>
            </a:r>
            <a:r>
              <a:rPr lang="ko-KR" altLang="en-US" dirty="0"/>
              <a:t>각 출력 단자는 </a:t>
            </a:r>
            <a:r>
              <a:rPr lang="en-US" altLang="ko-KR" dirty="0"/>
              <a:t>LOW-SIDE</a:t>
            </a:r>
            <a:r>
              <a:rPr lang="ko-KR" altLang="en-US" dirty="0"/>
              <a:t>와 </a:t>
            </a:r>
            <a:r>
              <a:rPr lang="en-US" altLang="ko-KR" dirty="0"/>
              <a:t>HIGH-SIDE </a:t>
            </a:r>
            <a:r>
              <a:rPr lang="ko-KR" altLang="en-US" dirty="0"/>
              <a:t>출력을 제어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과전류</a:t>
            </a:r>
            <a:r>
              <a:rPr lang="en-US" altLang="ko-KR" dirty="0"/>
              <a:t>, </a:t>
            </a:r>
            <a:r>
              <a:rPr lang="ko-KR" altLang="en-US" dirty="0"/>
              <a:t>과열</a:t>
            </a:r>
            <a:r>
              <a:rPr lang="en-US" altLang="ko-KR" dirty="0"/>
              <a:t>, </a:t>
            </a:r>
            <a:r>
              <a:rPr lang="ko-KR" altLang="en-US" dirty="0"/>
              <a:t>단락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저전압</a:t>
            </a:r>
            <a:r>
              <a:rPr lang="ko-KR" altLang="en-US" dirty="0"/>
              <a:t> 감지로 시스템을 안전하게 유지 및 부하에 대한 적절한 제어 신호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BB074B-C611-D4FE-3BD4-CF8C6B0B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8" y="3736788"/>
            <a:ext cx="3327711" cy="21278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3E662F7-16C1-040C-252F-EC9306FD8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207" y="3821244"/>
            <a:ext cx="2472121" cy="2154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7DE811-833D-C7B1-7643-82715E4E7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162" y="3693336"/>
            <a:ext cx="3327711" cy="241041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6F0397-02D5-3ACF-80AA-EFD9AD68D807}"/>
              </a:ext>
            </a:extLst>
          </p:cNvPr>
          <p:cNvGrpSpPr/>
          <p:nvPr/>
        </p:nvGrpSpPr>
        <p:grpSpPr>
          <a:xfrm>
            <a:off x="683895" y="3693336"/>
            <a:ext cx="10824210" cy="2410415"/>
            <a:chOff x="837118" y="3721908"/>
            <a:chExt cx="10824210" cy="241041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0B5950D-E9C6-F03B-C2A4-02CB240C2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118" y="3765360"/>
              <a:ext cx="3327711" cy="212786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85989C3-A3AD-1643-2549-B4ABE114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9207" y="3849816"/>
              <a:ext cx="2472121" cy="21546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C6572D-F214-50E5-C941-0F75D0E8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3162" y="3721908"/>
              <a:ext cx="3327711" cy="2410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4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308305" cy="1212536"/>
            <a:chOff x="-485731" y="275023"/>
            <a:chExt cx="330830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02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370657" y="460739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PARTS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20F0E-099B-4F05-4982-1BA310C5CC8C}"/>
              </a:ext>
            </a:extLst>
          </p:cNvPr>
          <p:cNvSpPr txBox="1"/>
          <p:nvPr/>
        </p:nvSpPr>
        <p:spPr>
          <a:xfrm>
            <a:off x="384806" y="859327"/>
            <a:ext cx="346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MOSFET (IRFZ44N)</a:t>
            </a:r>
          </a:p>
        </p:txBody>
      </p:sp>
      <p:pic>
        <p:nvPicPr>
          <p:cNvPr id="8" name="그림 7" descr="IRFZ44N 모스펫 (IRFZ44N Mosfet)">
            <a:extLst>
              <a:ext uri="{FF2B5EF4-FFF2-40B4-BE49-F238E27FC236}">
                <a16:creationId xmlns:a16="http://schemas.microsoft.com/office/drawing/2014/main" id="{CB3F4D03-D4D5-76A3-36E7-64EBE851E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11360" r="12320" b="5760"/>
          <a:stretch/>
        </p:blipFill>
        <p:spPr bwMode="auto">
          <a:xfrm>
            <a:off x="1057102" y="1221939"/>
            <a:ext cx="2019713" cy="23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522736-D1F5-CA83-D510-C04BF6267615}"/>
              </a:ext>
            </a:extLst>
          </p:cNvPr>
          <p:cNvSpPr txBox="1"/>
          <p:nvPr/>
        </p:nvSpPr>
        <p:spPr>
          <a:xfrm>
            <a:off x="3688080" y="1221939"/>
            <a:ext cx="78200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저항이 매우 낮고</a:t>
            </a:r>
            <a:r>
              <a:rPr lang="en-US" altLang="ko-KR" dirty="0"/>
              <a:t>, </a:t>
            </a:r>
            <a:r>
              <a:rPr lang="ko-KR" altLang="en-US" dirty="0"/>
              <a:t>전압을 제어함으로써 전류를 스위칭 하여</a:t>
            </a:r>
            <a:r>
              <a:rPr lang="en-US" altLang="ko-KR" dirty="0"/>
              <a:t>, </a:t>
            </a:r>
            <a:r>
              <a:rPr lang="ko-KR" altLang="en-US" dirty="0" err="1"/>
              <a:t>고전력</a:t>
            </a:r>
            <a:r>
              <a:rPr lang="ko-KR" altLang="en-US" dirty="0"/>
              <a:t> 전자 회로에서 전원의 </a:t>
            </a:r>
            <a:r>
              <a:rPr lang="en-US" altLang="ko-KR" dirty="0"/>
              <a:t>ON/OFF </a:t>
            </a:r>
            <a:r>
              <a:rPr lang="ko-KR" altLang="en-US" dirty="0"/>
              <a:t>스위칭에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내부저항이 매우 낮아 전력 손실을 최소화하여 효율적인 전력변환에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내부적으로 발열을 효과적으로 관리하여 안정적인 회로 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전압을 변환하고 조절하여 다양한 전자기기 및 시스템에 맞는 전압 공급 가능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7A4C2-2F6A-967B-5A9B-7FB9BFCB0432}"/>
              </a:ext>
            </a:extLst>
          </p:cNvPr>
          <p:cNvSpPr txBox="1"/>
          <p:nvPr/>
        </p:nvSpPr>
        <p:spPr>
          <a:xfrm>
            <a:off x="233536" y="3834225"/>
            <a:ext cx="346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Capacitor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3B461-8A93-5723-E507-0EC8899E21C6}"/>
              </a:ext>
            </a:extLst>
          </p:cNvPr>
          <p:cNvSpPr txBox="1"/>
          <p:nvPr/>
        </p:nvSpPr>
        <p:spPr>
          <a:xfrm>
            <a:off x="3698835" y="4910786"/>
            <a:ext cx="7820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전기 에너지 저장 및 방출하는 역할을 하여 안정적인 전원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전기회로에서 노이즈와 전압변동을 완화하는 필터링 기능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일정한 시간 지연을 생성하거나 시간 기반 기능을 수행하는 역할 제공하여 타이머</a:t>
            </a:r>
            <a:r>
              <a:rPr lang="en-US" altLang="ko-KR" dirty="0"/>
              <a:t>, </a:t>
            </a:r>
            <a:r>
              <a:rPr lang="ko-KR" altLang="en-US" dirty="0"/>
              <a:t>클럭</a:t>
            </a:r>
            <a:r>
              <a:rPr lang="en-US" altLang="ko-KR" dirty="0"/>
              <a:t>, </a:t>
            </a:r>
            <a:r>
              <a:rPr lang="ko-KR" altLang="en-US" dirty="0"/>
              <a:t>시간 지연 회로 등에 활용 가능</a:t>
            </a:r>
            <a:endParaRPr lang="en-US" altLang="ko-KR" dirty="0"/>
          </a:p>
        </p:txBody>
      </p:sp>
      <p:pic>
        <p:nvPicPr>
          <p:cNvPr id="18" name="그림 17" descr="SODIAL(R) 20 개13x21밀리미터 2200uF 25V래디얼 알루미늄 전해 콘덴서 :: 라이프먼트">
            <a:extLst>
              <a:ext uri="{FF2B5EF4-FFF2-40B4-BE49-F238E27FC236}">
                <a16:creationId xmlns:a16="http://schemas.microsoft.com/office/drawing/2014/main" id="{9B5A50AF-D1A8-2F21-297C-E9273AA0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71" y="4515028"/>
            <a:ext cx="2083174" cy="206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02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308305" cy="1212536"/>
            <a:chOff x="-485731" y="275023"/>
            <a:chExt cx="330830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02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370657" y="460739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PARTS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20F0E-099B-4F05-4982-1BA310C5CC8C}"/>
              </a:ext>
            </a:extLst>
          </p:cNvPr>
          <p:cNvSpPr txBox="1"/>
          <p:nvPr/>
        </p:nvSpPr>
        <p:spPr>
          <a:xfrm>
            <a:off x="384806" y="859327"/>
            <a:ext cx="346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Crystal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Oscillator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22736-D1F5-CA83-D510-C04BF6267615}"/>
              </a:ext>
            </a:extLst>
          </p:cNvPr>
          <p:cNvSpPr txBox="1"/>
          <p:nvPr/>
        </p:nvSpPr>
        <p:spPr>
          <a:xfrm>
            <a:off x="3687853" y="1582028"/>
            <a:ext cx="782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정확한 주파수를 생성하는 역할을 함으로써</a:t>
            </a:r>
            <a:r>
              <a:rPr lang="en-US" altLang="ko-KR" dirty="0"/>
              <a:t>, </a:t>
            </a:r>
            <a:r>
              <a:rPr lang="ko-KR" altLang="en-US" dirty="0"/>
              <a:t>클럭 신호 또는 정확한 타이밍 신호를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크리스탈의 공진 특성을 활용하여 안정한 주파수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전자 기기의 클럭 </a:t>
            </a:r>
            <a:r>
              <a:rPr lang="ko-KR" altLang="en-US" dirty="0" err="1"/>
              <a:t>제너레이터</a:t>
            </a:r>
            <a:r>
              <a:rPr lang="en-US" altLang="ko-KR" dirty="0"/>
              <a:t>, </a:t>
            </a:r>
            <a:r>
              <a:rPr lang="ko-KR" altLang="en-US" dirty="0"/>
              <a:t>디지털 시스템의 타이밍 신호 발생기</a:t>
            </a:r>
            <a:r>
              <a:rPr lang="en-US" altLang="ko-KR" dirty="0"/>
              <a:t>, </a:t>
            </a:r>
            <a:r>
              <a:rPr lang="ko-KR" altLang="en-US" dirty="0"/>
              <a:t>무선 통신 시스템의 주파수 제어 등 다양한 응용 분야에 이용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7A4C2-2F6A-967B-5A9B-7FB9BFCB0432}"/>
              </a:ext>
            </a:extLst>
          </p:cNvPr>
          <p:cNvSpPr txBox="1"/>
          <p:nvPr/>
        </p:nvSpPr>
        <p:spPr>
          <a:xfrm>
            <a:off x="233536" y="3834225"/>
            <a:ext cx="346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Potentiometer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3B461-8A93-5723-E507-0EC8899E21C6}"/>
              </a:ext>
            </a:extLst>
          </p:cNvPr>
          <p:cNvSpPr txBox="1"/>
          <p:nvPr/>
        </p:nvSpPr>
        <p:spPr>
          <a:xfrm>
            <a:off x="3698835" y="4910786"/>
            <a:ext cx="7820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가변 저항기로</a:t>
            </a:r>
            <a:r>
              <a:rPr lang="en-US" altLang="ko-KR" dirty="0"/>
              <a:t>, </a:t>
            </a:r>
            <a:r>
              <a:rPr lang="ko-KR" altLang="en-US" dirty="0" err="1"/>
              <a:t>저항값을</a:t>
            </a:r>
            <a:r>
              <a:rPr lang="ko-KR" altLang="en-US" dirty="0"/>
              <a:t> 조절하여 전압이나</a:t>
            </a:r>
            <a:r>
              <a:rPr lang="en-US" altLang="ko-KR" dirty="0"/>
              <a:t> </a:t>
            </a:r>
            <a:r>
              <a:rPr lang="ko-KR" altLang="en-US" dirty="0"/>
              <a:t>전류를 변화시키는 역할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세 개의 접점</a:t>
            </a:r>
            <a:r>
              <a:rPr lang="en-US" altLang="ko-KR" dirty="0"/>
              <a:t>(</a:t>
            </a:r>
            <a:r>
              <a:rPr lang="ko-KR" altLang="en-US" dirty="0"/>
              <a:t>시작점</a:t>
            </a:r>
            <a:r>
              <a:rPr lang="en-US" altLang="ko-KR" dirty="0"/>
              <a:t>, </a:t>
            </a:r>
            <a:r>
              <a:rPr lang="ko-KR" altLang="en-US" dirty="0" err="1"/>
              <a:t>종단점</a:t>
            </a:r>
            <a:r>
              <a:rPr lang="en-US" altLang="ko-KR" dirty="0"/>
              <a:t>, </a:t>
            </a:r>
            <a:r>
              <a:rPr lang="ko-KR" altLang="en-US" dirty="0"/>
              <a:t>연결점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구성되어있으며</a:t>
            </a:r>
            <a:r>
              <a:rPr lang="en-US" altLang="ko-KR" dirty="0"/>
              <a:t>, </a:t>
            </a:r>
            <a:r>
              <a:rPr lang="ko-KR" altLang="en-US" dirty="0"/>
              <a:t>시작점과 종단 점 사이에는 고정된 저항이 있어</a:t>
            </a:r>
            <a:r>
              <a:rPr lang="en-US" altLang="ko-KR" dirty="0"/>
              <a:t>, </a:t>
            </a:r>
            <a:r>
              <a:rPr lang="ko-KR" altLang="en-US" dirty="0"/>
              <a:t>연결점의 위치를 변경하여 </a:t>
            </a:r>
            <a:r>
              <a:rPr lang="ko-KR" altLang="en-US" dirty="0" err="1"/>
              <a:t>저항값</a:t>
            </a:r>
            <a:r>
              <a:rPr lang="ko-KR" altLang="en-US" dirty="0"/>
              <a:t> 조절</a:t>
            </a:r>
            <a:endParaRPr lang="en-US" altLang="ko-KR" dirty="0"/>
          </a:p>
        </p:txBody>
      </p:sp>
      <p:pic>
        <p:nvPicPr>
          <p:cNvPr id="7" name="Picture 2" descr="Fox / Abracon FOXSLF/073 확대된 이미지">
            <a:extLst>
              <a:ext uri="{FF2B5EF4-FFF2-40B4-BE49-F238E27FC236}">
                <a16:creationId xmlns:a16="http://schemas.microsoft.com/office/drawing/2014/main" id="{BF4B8FCC-7D33-CCF6-350D-28BDD09F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56" y="1277274"/>
            <a:ext cx="2172804" cy="217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TV09A-4015U-B103 Bourns | Bourns 1 Pulse Mechanical Rotary Encoder with a  5 mm Knurl Shaft | 246-3263 | RS Components">
            <a:extLst>
              <a:ext uri="{FF2B5EF4-FFF2-40B4-BE49-F238E27FC236}">
                <a16:creationId xmlns:a16="http://schemas.microsoft.com/office/drawing/2014/main" id="{C8181BCB-1878-950E-3D3A-201691F8C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t="7717" r="16475" b="10570"/>
          <a:stretch/>
        </p:blipFill>
        <p:spPr bwMode="auto">
          <a:xfrm>
            <a:off x="1530986" y="4331529"/>
            <a:ext cx="1071944" cy="194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62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308305" cy="1212536"/>
            <a:chOff x="-485731" y="275023"/>
            <a:chExt cx="330830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02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370657" y="460739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PARTS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20F0E-099B-4F05-4982-1BA310C5CC8C}"/>
              </a:ext>
            </a:extLst>
          </p:cNvPr>
          <p:cNvSpPr txBox="1"/>
          <p:nvPr/>
        </p:nvSpPr>
        <p:spPr>
          <a:xfrm>
            <a:off x="384806" y="859327"/>
            <a:ext cx="346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Terminal Block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22736-D1F5-CA83-D510-C04BF6267615}"/>
              </a:ext>
            </a:extLst>
          </p:cNvPr>
          <p:cNvSpPr txBox="1"/>
          <p:nvPr/>
        </p:nvSpPr>
        <p:spPr>
          <a:xfrm>
            <a:off x="3698834" y="2195612"/>
            <a:ext cx="7820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전기 및 전자회로에서 단자 연결을 위해 사용되는 기기로</a:t>
            </a:r>
            <a:r>
              <a:rPr lang="en-US" altLang="ko-KR" dirty="0"/>
              <a:t>, </a:t>
            </a:r>
            <a:r>
              <a:rPr lang="ko-KR" altLang="en-US" dirty="0"/>
              <a:t>배선을 쉽게 연결하고 분리할 수 있는 </a:t>
            </a:r>
            <a:r>
              <a:rPr lang="ko-KR" altLang="en-US" dirty="0" err="1"/>
              <a:t>풀러그</a:t>
            </a:r>
            <a:r>
              <a:rPr lang="ko-KR" altLang="en-US" dirty="0"/>
              <a:t> 구조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 개의 연결 핀이나 단자를 한 곳에 모아두어</a:t>
            </a:r>
            <a:r>
              <a:rPr lang="en-US" altLang="ko-KR" dirty="0"/>
              <a:t> </a:t>
            </a:r>
            <a:r>
              <a:rPr lang="ko-KR" altLang="en-US" dirty="0"/>
              <a:t>배선 관리와 정리에 용이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7A4C2-2F6A-967B-5A9B-7FB9BFCB0432}"/>
              </a:ext>
            </a:extLst>
          </p:cNvPr>
          <p:cNvSpPr txBox="1"/>
          <p:nvPr/>
        </p:nvSpPr>
        <p:spPr>
          <a:xfrm>
            <a:off x="233536" y="3834225"/>
            <a:ext cx="346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Potentiometer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3B461-8A93-5723-E507-0EC8899E21C6}"/>
              </a:ext>
            </a:extLst>
          </p:cNvPr>
          <p:cNvSpPr txBox="1"/>
          <p:nvPr/>
        </p:nvSpPr>
        <p:spPr>
          <a:xfrm>
            <a:off x="3698835" y="4910786"/>
            <a:ext cx="782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신호 및 전원을 전달하고</a:t>
            </a:r>
            <a:r>
              <a:rPr lang="en-US" altLang="ko-KR" dirty="0"/>
              <a:t>, </a:t>
            </a:r>
            <a:r>
              <a:rPr lang="ko-KR" altLang="en-US" dirty="0"/>
              <a:t>회로 간의 연결을 제공하여 다른 모듈 또는 외부 장치와의 통신 및 데이터 전송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핀의 배치 및 간격이 일정하게 정렬되어 있어 연결된 모듈 및 장치 간의 신호 식별과 정확한 정렬을 가능케 함으로써</a:t>
            </a:r>
            <a:r>
              <a:rPr lang="en-US" altLang="ko-KR" dirty="0"/>
              <a:t>, </a:t>
            </a:r>
            <a:r>
              <a:rPr lang="ko-KR" altLang="en-US" dirty="0"/>
              <a:t>신호 라인의 오류나 연결 부족을 방지</a:t>
            </a:r>
            <a:endParaRPr lang="en-US" altLang="ko-KR" dirty="0"/>
          </a:p>
        </p:txBody>
      </p:sp>
      <p:pic>
        <p:nvPicPr>
          <p:cNvPr id="8" name="그림 7" descr="10A Interlocking Terminal Block 2-Way">
            <a:extLst>
              <a:ext uri="{FF2B5EF4-FFF2-40B4-BE49-F238E27FC236}">
                <a16:creationId xmlns:a16="http://schemas.microsoft.com/office/drawing/2014/main" id="{B7EF0AFF-0855-9700-1DAB-59D8EC528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3" t="20929" r="27172" b="23479"/>
          <a:stretch/>
        </p:blipFill>
        <p:spPr bwMode="auto">
          <a:xfrm>
            <a:off x="1184505" y="1328605"/>
            <a:ext cx="863366" cy="10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CAMDENBOSS CTB0100/3">
            <a:extLst>
              <a:ext uri="{FF2B5EF4-FFF2-40B4-BE49-F238E27FC236}">
                <a16:creationId xmlns:a16="http://schemas.microsoft.com/office/drawing/2014/main" id="{B40428E7-A417-DA4A-B5EE-E915CA44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35" y="2543271"/>
            <a:ext cx="892629" cy="9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TruConnect 2.54mm Low Profile 5 Way Terminal Block | Rapid Online">
            <a:extLst>
              <a:ext uri="{FF2B5EF4-FFF2-40B4-BE49-F238E27FC236}">
                <a16:creationId xmlns:a16="http://schemas.microsoft.com/office/drawing/2014/main" id="{92E9F4C3-A262-EEF3-E965-0F70C2677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" t="12227" r="6902" b="13225"/>
          <a:stretch/>
        </p:blipFill>
        <p:spPr bwMode="auto">
          <a:xfrm>
            <a:off x="2136829" y="1891431"/>
            <a:ext cx="1195379" cy="10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MOLEX 22035045">
            <a:extLst>
              <a:ext uri="{FF2B5EF4-FFF2-40B4-BE49-F238E27FC236}">
                <a16:creationId xmlns:a16="http://schemas.microsoft.com/office/drawing/2014/main" id="{BF99A499-05D5-B5D7-34CB-23DE099F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16" y="4608179"/>
            <a:ext cx="1835164" cy="141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34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9DB968-6F67-AF36-B9BC-D98F3A7BC5F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61C1C3-B6C0-8BF2-DEC7-170DBDAF1C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F266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C88AAB-3283-60AD-C4E1-71682FE6F8B1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B75ECF6-8469-3E75-1D21-7E0DBD3E375D}"/>
              </a:ext>
            </a:extLst>
          </p:cNvPr>
          <p:cNvSpPr txBox="1"/>
          <p:nvPr/>
        </p:nvSpPr>
        <p:spPr>
          <a:xfrm>
            <a:off x="3516086" y="2967335"/>
            <a:ext cx="5159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  <a:endParaRPr lang="ko-KR" altLang="en-US" sz="5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C9A14C-6D54-11FF-3FCD-4B44A2B7AB9D}"/>
              </a:ext>
            </a:extLst>
          </p:cNvPr>
          <p:cNvGrpSpPr/>
          <p:nvPr/>
        </p:nvGrpSpPr>
        <p:grpSpPr>
          <a:xfrm>
            <a:off x="5730240" y="288826"/>
            <a:ext cx="6029806" cy="853039"/>
            <a:chOff x="5083257" y="286264"/>
            <a:chExt cx="6029806" cy="853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B051F4-5ECB-3ADC-8A4E-618835B5D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7742" y="286264"/>
              <a:ext cx="2905321" cy="853039"/>
            </a:xfrm>
            <a:prstGeom prst="rect">
              <a:avLst/>
            </a:prstGeom>
          </p:spPr>
        </p:pic>
        <p:pic>
          <p:nvPicPr>
            <p:cNvPr id="10" name="그림 9" descr="텍스트, 방, 도박장이(가) 표시된 사진&#10;&#10;자동 생성된 설명">
              <a:extLst>
                <a:ext uri="{FF2B5EF4-FFF2-40B4-BE49-F238E27FC236}">
                  <a16:creationId xmlns:a16="http://schemas.microsoft.com/office/drawing/2014/main" id="{7F9B2D39-62D5-8F8C-97EF-9C8258C9C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6632" r="22175" b="25254"/>
            <a:stretch/>
          </p:blipFill>
          <p:spPr>
            <a:xfrm>
              <a:off x="5083257" y="347617"/>
              <a:ext cx="731520" cy="730331"/>
            </a:xfrm>
            <a:prstGeom prst="rect">
              <a:avLst/>
            </a:prstGeom>
          </p:spPr>
        </p:pic>
      </p:grpSp>
      <p:pic>
        <p:nvPicPr>
          <p:cNvPr id="11" name="그림 10" descr="로고이(가) 표시된 사진&#10;&#10;자동 생성된 설명">
            <a:extLst>
              <a:ext uri="{FF2B5EF4-FFF2-40B4-BE49-F238E27FC236}">
                <a16:creationId xmlns:a16="http://schemas.microsoft.com/office/drawing/2014/main" id="{35766197-CFD6-7F4E-ADE1-90A7D072D3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38113" r="12795" b="36499"/>
          <a:stretch/>
        </p:blipFill>
        <p:spPr>
          <a:xfrm>
            <a:off x="149629" y="411534"/>
            <a:ext cx="3014313" cy="7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7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296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6510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C847CE-8334-D979-D0B8-D4B128A1B928}"/>
              </a:ext>
            </a:extLst>
          </p:cNvPr>
          <p:cNvSpPr txBox="1"/>
          <p:nvPr/>
        </p:nvSpPr>
        <p:spPr>
          <a:xfrm>
            <a:off x="4789673" y="357513"/>
            <a:ext cx="2650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Monospac821 BT" panose="020B0609020202020204" pitchFamily="49" charset="0"/>
              </a:rPr>
              <a:t>Contents</a:t>
            </a:r>
            <a:endParaRPr lang="ko-KR" altLang="en-US" sz="4000" dirty="0">
              <a:latin typeface="Monospac821 BT" panose="020B0609020202020204" pitchFamily="49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D5DB942-8C6B-90D0-ED59-13C75B1D62F1}"/>
              </a:ext>
            </a:extLst>
          </p:cNvPr>
          <p:cNvGrpSpPr/>
          <p:nvPr/>
        </p:nvGrpSpPr>
        <p:grpSpPr>
          <a:xfrm>
            <a:off x="3557990" y="2820915"/>
            <a:ext cx="5105688" cy="1249461"/>
            <a:chOff x="737561" y="2962936"/>
            <a:chExt cx="5105688" cy="12494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EF493-F37B-8B7F-A4F4-0DCF49EE0CC1}"/>
                </a:ext>
              </a:extLst>
            </p:cNvPr>
            <p:cNvSpPr txBox="1"/>
            <p:nvPr/>
          </p:nvSpPr>
          <p:spPr>
            <a:xfrm>
              <a:off x="4195150" y="3078662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02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19C401-11EA-5170-03B6-E7D939146892}"/>
                </a:ext>
              </a:extLst>
            </p:cNvPr>
            <p:cNvSpPr txBox="1"/>
            <p:nvPr/>
          </p:nvSpPr>
          <p:spPr>
            <a:xfrm>
              <a:off x="1428735" y="3066193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01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77A5B19-BC4F-F41C-D93F-75BD1B26B88B}"/>
                </a:ext>
              </a:extLst>
            </p:cNvPr>
            <p:cNvSpPr/>
            <p:nvPr/>
          </p:nvSpPr>
          <p:spPr>
            <a:xfrm>
              <a:off x="1593949" y="2962936"/>
              <a:ext cx="739142" cy="90788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93015F-D212-A788-5F9B-ADA61C01A333}"/>
                </a:ext>
              </a:extLst>
            </p:cNvPr>
            <p:cNvSpPr txBox="1"/>
            <p:nvPr/>
          </p:nvSpPr>
          <p:spPr>
            <a:xfrm>
              <a:off x="737561" y="3836918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BLDC MOTOR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090CD1-FA3B-9868-A381-519EB0681351}"/>
                </a:ext>
              </a:extLst>
            </p:cNvPr>
            <p:cNvSpPr txBox="1"/>
            <p:nvPr/>
          </p:nvSpPr>
          <p:spPr>
            <a:xfrm>
              <a:off x="3616622" y="3873843"/>
              <a:ext cx="22266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PARTS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ED624DF-A01C-3891-532E-8A930B7CC199}"/>
                </a:ext>
              </a:extLst>
            </p:cNvPr>
            <p:cNvSpPr/>
            <p:nvPr/>
          </p:nvSpPr>
          <p:spPr>
            <a:xfrm>
              <a:off x="4360365" y="2973544"/>
              <a:ext cx="739142" cy="90788"/>
            </a:xfrm>
            <a:prstGeom prst="rect">
              <a:avLst/>
            </a:prstGeom>
            <a:solidFill>
              <a:srgbClr val="FF3399"/>
            </a:solidFill>
            <a:ln>
              <a:solidFill>
                <a:srgbClr val="FF339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1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6510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F9047E-E396-0935-9A72-F1B0CFD7107C}"/>
              </a:ext>
            </a:extLst>
          </p:cNvPr>
          <p:cNvGrpSpPr/>
          <p:nvPr/>
        </p:nvGrpSpPr>
        <p:grpSpPr>
          <a:xfrm>
            <a:off x="4870041" y="2822732"/>
            <a:ext cx="2451917" cy="1212536"/>
            <a:chOff x="4783089" y="2609052"/>
            <a:chExt cx="2451917" cy="12125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32CA580-1715-7C1F-A40C-E7EB331ACC70}"/>
                </a:ext>
              </a:extLst>
            </p:cNvPr>
            <p:cNvSpPr txBox="1"/>
            <p:nvPr/>
          </p:nvSpPr>
          <p:spPr>
            <a:xfrm>
              <a:off x="5474263" y="2712309"/>
              <a:ext cx="106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onospac821 BT" panose="020B0609020202020204" pitchFamily="49" charset="0"/>
                </a:rPr>
                <a:t>01</a:t>
              </a:r>
              <a:endParaRPr lang="ko-KR" altLang="en-US" sz="2800" dirty="0">
                <a:latin typeface="Monospac821 BT" panose="020B060902020202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AC909A-96A8-2E03-F966-4871839B827C}"/>
                </a:ext>
              </a:extLst>
            </p:cNvPr>
            <p:cNvSpPr/>
            <p:nvPr/>
          </p:nvSpPr>
          <p:spPr>
            <a:xfrm>
              <a:off x="5639477" y="2609052"/>
              <a:ext cx="739142" cy="90788"/>
            </a:xfrm>
            <a:prstGeom prst="rect">
              <a:avLst/>
            </a:prstGeom>
            <a:ln>
              <a:solidFill>
                <a:srgbClr val="ED7D3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883A0-AB29-04E6-FD8A-1AD54C697935}"/>
                </a:ext>
              </a:extLst>
            </p:cNvPr>
            <p:cNvSpPr txBox="1"/>
            <p:nvPr/>
          </p:nvSpPr>
          <p:spPr>
            <a:xfrm>
              <a:off x="4783089" y="3483034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BLDC MOTOR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05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677875" cy="1212536"/>
            <a:chOff x="-485731" y="275023"/>
            <a:chExt cx="367787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01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740227" y="470613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BLDC</a:t>
              </a:r>
              <a:r>
                <a: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모터 소개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20F0E-099B-4F05-4982-1BA310C5CC8C}"/>
              </a:ext>
            </a:extLst>
          </p:cNvPr>
          <p:cNvSpPr txBox="1"/>
          <p:nvPr/>
        </p:nvSpPr>
        <p:spPr>
          <a:xfrm>
            <a:off x="513522" y="1121030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BLDC MOTOR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3E6DF6-E5BC-7717-3104-8064157E1377}"/>
              </a:ext>
            </a:extLst>
          </p:cNvPr>
          <p:cNvSpPr txBox="1"/>
          <p:nvPr/>
        </p:nvSpPr>
        <p:spPr>
          <a:xfrm>
            <a:off x="994611" y="1604211"/>
            <a:ext cx="10315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BLDC(Brushless DC Electric)</a:t>
            </a:r>
            <a:r>
              <a:rPr lang="ko-KR" altLang="en-US" dirty="0"/>
              <a:t> </a:t>
            </a:r>
            <a:r>
              <a:rPr lang="en-US" altLang="ko-KR" dirty="0"/>
              <a:t>motor</a:t>
            </a:r>
            <a:r>
              <a:rPr lang="ko-KR" altLang="en-US" dirty="0"/>
              <a:t>는 브러시가 없으면서 </a:t>
            </a:r>
            <a:r>
              <a:rPr lang="en-US" altLang="ko-KR" dirty="0"/>
              <a:t>DC </a:t>
            </a:r>
            <a:r>
              <a:rPr lang="ko-KR" altLang="en-US" dirty="0"/>
              <a:t>전동기와 비슷한 출력 특성을 가지도록 설계된 모터이다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자기센서를 모터에 내장하여 회전자가 만드는 회전자계를 검출하고</a:t>
            </a:r>
            <a:r>
              <a:rPr lang="en-US" altLang="ko-KR" dirty="0"/>
              <a:t>, </a:t>
            </a:r>
            <a:r>
              <a:rPr lang="ko-KR" altLang="en-US" dirty="0"/>
              <a:t>이 전기신호를 고정자 코일에 전하여</a:t>
            </a:r>
            <a:r>
              <a:rPr lang="en-US" altLang="ko-KR" dirty="0"/>
              <a:t>, </a:t>
            </a:r>
            <a:r>
              <a:rPr lang="ko-KR" altLang="en-US" dirty="0"/>
              <a:t>모터의 회전을 제어할 수 있게 하였으며</a:t>
            </a:r>
            <a:r>
              <a:rPr lang="en-US" altLang="ko-KR" dirty="0"/>
              <a:t>, </a:t>
            </a:r>
            <a:r>
              <a:rPr lang="ko-KR" altLang="en-US" dirty="0"/>
              <a:t>자기센서로써 홀 소자를 사용한 것이 실용화 되어있다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00621E-4BB5-DAF7-945C-A6358596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99" y="3198191"/>
            <a:ext cx="5642147" cy="314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485596-32F6-1BC5-5CC9-6E64A93B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246" y="3257698"/>
            <a:ext cx="2805825" cy="25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8A77BA4-04AF-7F64-B511-9C125427023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4B9EC7-BBF4-33E3-76DA-E8010666B43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2B50BF-4BA6-C207-0E5E-01DD42AA5DA8}"/>
                </a:ext>
              </a:extLst>
            </p:cNvPr>
            <p:cNvSpPr/>
            <p:nvPr/>
          </p:nvSpPr>
          <p:spPr>
            <a:xfrm>
              <a:off x="149629" y="165100"/>
              <a:ext cx="11892742" cy="6540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74263" y="2712309"/>
            <a:ext cx="10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Monospac821 BT" panose="020B0609020202020204" pitchFamily="49" charset="0"/>
              </a:rPr>
              <a:t>02</a:t>
            </a:r>
            <a:endParaRPr lang="ko-KR" altLang="en-US" sz="2800" dirty="0">
              <a:latin typeface="Monospac821 BT" panose="020B060902020202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39477" y="2609052"/>
            <a:ext cx="739142" cy="90788"/>
          </a:xfrm>
          <a:prstGeom prst="rect">
            <a:avLst/>
          </a:prstGeom>
          <a:solidFill>
            <a:srgbClr val="37419F"/>
          </a:solidFill>
          <a:ln>
            <a:solidFill>
              <a:srgbClr val="37419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7419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83089" y="3483034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PARTS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60252-DDB9-D9A5-11DB-B5AC486708D3}"/>
              </a:ext>
            </a:extLst>
          </p:cNvPr>
          <p:cNvSpPr/>
          <p:nvPr/>
        </p:nvSpPr>
        <p:spPr>
          <a:xfrm>
            <a:off x="5639476" y="2609052"/>
            <a:ext cx="739142" cy="90788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5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308305" cy="1212536"/>
            <a:chOff x="-485731" y="275023"/>
            <a:chExt cx="330830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02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370657" y="460739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PARTS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B20F0E-099B-4F05-4982-1BA310C5CC8C}"/>
              </a:ext>
            </a:extLst>
          </p:cNvPr>
          <p:cNvSpPr txBox="1"/>
          <p:nvPr/>
        </p:nvSpPr>
        <p:spPr>
          <a:xfrm>
            <a:off x="370657" y="847393"/>
            <a:ext cx="245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PARTS CHART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A99162-015E-C1D5-AD89-E5D00B9A7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4" t="3313" r="13004" b="6020"/>
          <a:stretch/>
        </p:blipFill>
        <p:spPr>
          <a:xfrm>
            <a:off x="3200802" y="4089588"/>
            <a:ext cx="2488797" cy="21996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B91600-8026-D344-304F-74BACE44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05" y="1179276"/>
            <a:ext cx="10176935" cy="27515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9D5AC1-70EE-8498-FE0F-AB787F36B8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10" t="25300" r="25644" b="23334"/>
          <a:stretch/>
        </p:blipFill>
        <p:spPr>
          <a:xfrm>
            <a:off x="6690762" y="4089588"/>
            <a:ext cx="2797717" cy="21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308305" cy="1212536"/>
            <a:chOff x="-485731" y="275023"/>
            <a:chExt cx="330830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02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370657" y="460739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PARTS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8A52E43-4E1F-5AC1-3275-F47060166C79}"/>
              </a:ext>
            </a:extLst>
          </p:cNvPr>
          <p:cNvGrpSpPr/>
          <p:nvPr/>
        </p:nvGrpSpPr>
        <p:grpSpPr>
          <a:xfrm>
            <a:off x="748495" y="1665452"/>
            <a:ext cx="5030073" cy="4855904"/>
            <a:chOff x="513129" y="1336273"/>
            <a:chExt cx="5030073" cy="4855904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F714B400-9823-56C7-42C5-D0A7B8354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065" y="5555984"/>
              <a:ext cx="4083196" cy="636193"/>
            </a:xfrm>
            <a:prstGeom prst="rect">
              <a:avLst/>
            </a:prstGeom>
          </p:spPr>
        </p:pic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0C61C426-CD41-81ED-D11E-0D834974E4E7}"/>
                </a:ext>
              </a:extLst>
            </p:cNvPr>
            <p:cNvGrpSpPr/>
            <p:nvPr/>
          </p:nvGrpSpPr>
          <p:grpSpPr>
            <a:xfrm>
              <a:off x="513129" y="1336273"/>
              <a:ext cx="4885441" cy="4054173"/>
              <a:chOff x="1727254" y="2276423"/>
              <a:chExt cx="6171429" cy="5352095"/>
            </a:xfrm>
          </p:grpSpPr>
          <p:pic>
            <p:nvPicPr>
              <p:cNvPr id="22" name="Object 12">
                <a:extLst>
                  <a:ext uri="{FF2B5EF4-FFF2-40B4-BE49-F238E27FC236}">
                    <a16:creationId xmlns:a16="http://schemas.microsoft.com/office/drawing/2014/main" id="{D892E0FF-3B8A-2B31-18D9-42E23A479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254" y="2276423"/>
                <a:ext cx="6171429" cy="5352095"/>
              </a:xfrm>
              <a:prstGeom prst="rect">
                <a:avLst/>
              </a:prstGeom>
            </p:spPr>
          </p:pic>
        </p:grpSp>
        <p:grpSp>
          <p:nvGrpSpPr>
            <p:cNvPr id="28" name="그룹 1004">
              <a:extLst>
                <a:ext uri="{FF2B5EF4-FFF2-40B4-BE49-F238E27FC236}">
                  <a16:creationId xmlns:a16="http://schemas.microsoft.com/office/drawing/2014/main" id="{A4220157-0AE3-4C5E-0C6B-6C7E7F7D1EE2}"/>
                </a:ext>
              </a:extLst>
            </p:cNvPr>
            <p:cNvGrpSpPr/>
            <p:nvPr/>
          </p:nvGrpSpPr>
          <p:grpSpPr>
            <a:xfrm>
              <a:off x="1203831" y="1686220"/>
              <a:ext cx="874723" cy="889037"/>
              <a:chOff x="2599769" y="2738404"/>
              <a:chExt cx="1104975" cy="1173657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283E1566-8FFC-B15B-EA54-4A17250A0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99769" y="2738404"/>
                <a:ext cx="1104975" cy="1173657"/>
              </a:xfrm>
              <a:prstGeom prst="rect">
                <a:avLst/>
              </a:prstGeom>
            </p:spPr>
          </p:pic>
        </p:grpSp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16D27E7F-3E79-A9FE-058A-5DF279E9F921}"/>
                </a:ext>
              </a:extLst>
            </p:cNvPr>
            <p:cNvGrpSpPr/>
            <p:nvPr/>
          </p:nvGrpSpPr>
          <p:grpSpPr>
            <a:xfrm>
              <a:off x="1203831" y="2818009"/>
              <a:ext cx="874723" cy="873912"/>
              <a:chOff x="2599769" y="4232529"/>
              <a:chExt cx="1104975" cy="1153690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D12694A5-A47C-7E8C-58F4-39E94CFB6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99769" y="4232529"/>
                <a:ext cx="1104975" cy="1153690"/>
              </a:xfrm>
              <a:prstGeom prst="rect">
                <a:avLst/>
              </a:prstGeom>
            </p:spPr>
          </p:pic>
        </p:grpSp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B0B1C37C-472A-EF5C-4B75-24168CCA041D}"/>
                </a:ext>
              </a:extLst>
            </p:cNvPr>
            <p:cNvGrpSpPr/>
            <p:nvPr/>
          </p:nvGrpSpPr>
          <p:grpSpPr>
            <a:xfrm>
              <a:off x="1203831" y="3886798"/>
              <a:ext cx="874723" cy="956935"/>
              <a:chOff x="2599769" y="5643486"/>
              <a:chExt cx="1104975" cy="1263293"/>
            </a:xfrm>
          </p:grpSpPr>
          <p:pic>
            <p:nvPicPr>
              <p:cNvPr id="33" name="Object 21">
                <a:extLst>
                  <a:ext uri="{FF2B5EF4-FFF2-40B4-BE49-F238E27FC236}">
                    <a16:creationId xmlns:a16="http://schemas.microsoft.com/office/drawing/2014/main" id="{9F9ED1FC-FC73-239C-B593-EAE14CCB7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99769" y="5643486"/>
                <a:ext cx="1104975" cy="1263293"/>
              </a:xfrm>
              <a:prstGeom prst="rect">
                <a:avLst/>
              </a:prstGeom>
            </p:spPr>
          </p:pic>
        </p:grpSp>
        <p:grpSp>
          <p:nvGrpSpPr>
            <p:cNvPr id="36" name="그룹 1008">
              <a:extLst>
                <a:ext uri="{FF2B5EF4-FFF2-40B4-BE49-F238E27FC236}">
                  <a16:creationId xmlns:a16="http://schemas.microsoft.com/office/drawing/2014/main" id="{BDC911A4-ED3C-CF8E-D63C-360D68491941}"/>
                </a:ext>
              </a:extLst>
            </p:cNvPr>
            <p:cNvGrpSpPr/>
            <p:nvPr/>
          </p:nvGrpSpPr>
          <p:grpSpPr>
            <a:xfrm>
              <a:off x="2156884" y="2016013"/>
              <a:ext cx="508588" cy="689567"/>
              <a:chOff x="3803692" y="3173779"/>
              <a:chExt cx="642463" cy="910328"/>
            </a:xfrm>
          </p:grpSpPr>
          <p:pic>
            <p:nvPicPr>
              <p:cNvPr id="37" name="Object 27">
                <a:extLst>
                  <a:ext uri="{FF2B5EF4-FFF2-40B4-BE49-F238E27FC236}">
                    <a16:creationId xmlns:a16="http://schemas.microsoft.com/office/drawing/2014/main" id="{7853B7C6-D537-149E-47F1-147D8639A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03692" y="3173779"/>
                <a:ext cx="642463" cy="910328"/>
              </a:xfrm>
              <a:prstGeom prst="rect">
                <a:avLst/>
              </a:prstGeom>
            </p:spPr>
          </p:pic>
        </p:grpSp>
        <p:grpSp>
          <p:nvGrpSpPr>
            <p:cNvPr id="38" name="그룹 1009">
              <a:extLst>
                <a:ext uri="{FF2B5EF4-FFF2-40B4-BE49-F238E27FC236}">
                  <a16:creationId xmlns:a16="http://schemas.microsoft.com/office/drawing/2014/main" id="{1BBE63C2-DA72-6B8F-2CEA-44F7E518257A}"/>
                </a:ext>
              </a:extLst>
            </p:cNvPr>
            <p:cNvGrpSpPr/>
            <p:nvPr/>
          </p:nvGrpSpPr>
          <p:grpSpPr>
            <a:xfrm>
              <a:off x="2156884" y="3147802"/>
              <a:ext cx="508588" cy="638438"/>
              <a:chOff x="3803692" y="4667904"/>
              <a:chExt cx="642463" cy="842830"/>
            </a:xfrm>
          </p:grpSpPr>
          <p:pic>
            <p:nvPicPr>
              <p:cNvPr id="39" name="Object 30">
                <a:extLst>
                  <a:ext uri="{FF2B5EF4-FFF2-40B4-BE49-F238E27FC236}">
                    <a16:creationId xmlns:a16="http://schemas.microsoft.com/office/drawing/2014/main" id="{9C33D95B-DD07-D212-CA0D-16F919BDA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03692" y="4667904"/>
                <a:ext cx="642463" cy="842830"/>
              </a:xfrm>
              <a:prstGeom prst="rect">
                <a:avLst/>
              </a:prstGeom>
            </p:spPr>
          </p:pic>
        </p:grpSp>
        <p:grpSp>
          <p:nvGrpSpPr>
            <p:cNvPr id="40" name="그룹 1010">
              <a:extLst>
                <a:ext uri="{FF2B5EF4-FFF2-40B4-BE49-F238E27FC236}">
                  <a16:creationId xmlns:a16="http://schemas.microsoft.com/office/drawing/2014/main" id="{3ED6A597-7958-CC9B-D61F-9764C73B5F76}"/>
                </a:ext>
              </a:extLst>
            </p:cNvPr>
            <p:cNvGrpSpPr/>
            <p:nvPr/>
          </p:nvGrpSpPr>
          <p:grpSpPr>
            <a:xfrm>
              <a:off x="2156884" y="4279590"/>
              <a:ext cx="508588" cy="659304"/>
              <a:chOff x="3803692" y="6162028"/>
              <a:chExt cx="642463" cy="870377"/>
            </a:xfrm>
          </p:grpSpPr>
          <p:pic>
            <p:nvPicPr>
              <p:cNvPr id="41" name="Object 33">
                <a:extLst>
                  <a:ext uri="{FF2B5EF4-FFF2-40B4-BE49-F238E27FC236}">
                    <a16:creationId xmlns:a16="http://schemas.microsoft.com/office/drawing/2014/main" id="{2D24EE6F-5FEF-3F23-8FE4-A2CABC0B8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03692" y="6162028"/>
                <a:ext cx="642463" cy="870377"/>
              </a:xfrm>
              <a:prstGeom prst="rect">
                <a:avLst/>
              </a:prstGeom>
            </p:spPr>
          </p:pic>
        </p:grpSp>
        <p:grpSp>
          <p:nvGrpSpPr>
            <p:cNvPr id="44" name="그룹 1012">
              <a:extLst>
                <a:ext uri="{FF2B5EF4-FFF2-40B4-BE49-F238E27FC236}">
                  <a16:creationId xmlns:a16="http://schemas.microsoft.com/office/drawing/2014/main" id="{D2D1EEAC-329B-ED4A-BDFE-17C18FE93126}"/>
                </a:ext>
              </a:extLst>
            </p:cNvPr>
            <p:cNvGrpSpPr/>
            <p:nvPr/>
          </p:nvGrpSpPr>
          <p:grpSpPr>
            <a:xfrm>
              <a:off x="2149050" y="1686220"/>
              <a:ext cx="508588" cy="319219"/>
              <a:chOff x="3793797" y="2738404"/>
              <a:chExt cx="642463" cy="421415"/>
            </a:xfrm>
          </p:grpSpPr>
          <p:pic>
            <p:nvPicPr>
              <p:cNvPr id="45" name="Object 39">
                <a:extLst>
                  <a:ext uri="{FF2B5EF4-FFF2-40B4-BE49-F238E27FC236}">
                    <a16:creationId xmlns:a16="http://schemas.microsoft.com/office/drawing/2014/main" id="{77E07693-8726-217D-EE43-9B2C62896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93797" y="2738404"/>
                <a:ext cx="642463" cy="421415"/>
              </a:xfrm>
              <a:prstGeom prst="rect">
                <a:avLst/>
              </a:prstGeom>
            </p:spPr>
          </p:pic>
        </p:grpSp>
        <p:grpSp>
          <p:nvGrpSpPr>
            <p:cNvPr id="46" name="그룹 1013">
              <a:extLst>
                <a:ext uri="{FF2B5EF4-FFF2-40B4-BE49-F238E27FC236}">
                  <a16:creationId xmlns:a16="http://schemas.microsoft.com/office/drawing/2014/main" id="{F46F5EF2-E823-C229-2749-94317886CCF2}"/>
                </a:ext>
              </a:extLst>
            </p:cNvPr>
            <p:cNvGrpSpPr/>
            <p:nvPr/>
          </p:nvGrpSpPr>
          <p:grpSpPr>
            <a:xfrm>
              <a:off x="2164717" y="2818009"/>
              <a:ext cx="508588" cy="319219"/>
              <a:chOff x="3813587" y="4232529"/>
              <a:chExt cx="642463" cy="421415"/>
            </a:xfrm>
          </p:grpSpPr>
          <p:pic>
            <p:nvPicPr>
              <p:cNvPr id="47" name="Object 42">
                <a:extLst>
                  <a:ext uri="{FF2B5EF4-FFF2-40B4-BE49-F238E27FC236}">
                    <a16:creationId xmlns:a16="http://schemas.microsoft.com/office/drawing/2014/main" id="{77E171A5-5674-D5CF-2BCD-96EA32B24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3587" y="4232529"/>
                <a:ext cx="642463" cy="421415"/>
              </a:xfrm>
              <a:prstGeom prst="rect">
                <a:avLst/>
              </a:prstGeom>
            </p:spPr>
          </p:pic>
        </p:grpSp>
        <p:grpSp>
          <p:nvGrpSpPr>
            <p:cNvPr id="48" name="그룹 1014">
              <a:extLst>
                <a:ext uri="{FF2B5EF4-FFF2-40B4-BE49-F238E27FC236}">
                  <a16:creationId xmlns:a16="http://schemas.microsoft.com/office/drawing/2014/main" id="{97AE3465-7833-998E-800B-48E8AD4D2296}"/>
                </a:ext>
              </a:extLst>
            </p:cNvPr>
            <p:cNvGrpSpPr/>
            <p:nvPr/>
          </p:nvGrpSpPr>
          <p:grpSpPr>
            <a:xfrm>
              <a:off x="2164717" y="3960372"/>
              <a:ext cx="508588" cy="319219"/>
              <a:chOff x="3813587" y="5740614"/>
              <a:chExt cx="642463" cy="421415"/>
            </a:xfrm>
          </p:grpSpPr>
          <p:pic>
            <p:nvPicPr>
              <p:cNvPr id="49" name="Object 45">
                <a:extLst>
                  <a:ext uri="{FF2B5EF4-FFF2-40B4-BE49-F238E27FC236}">
                    <a16:creationId xmlns:a16="http://schemas.microsoft.com/office/drawing/2014/main" id="{C1BAB5A7-8682-F602-2664-5CCBF20AC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3587" y="5740614"/>
                <a:ext cx="642463" cy="421415"/>
              </a:xfrm>
              <a:prstGeom prst="rect">
                <a:avLst/>
              </a:prstGeom>
            </p:spPr>
          </p:pic>
        </p:grpSp>
        <p:grpSp>
          <p:nvGrpSpPr>
            <p:cNvPr id="52" name="그룹 1016">
              <a:extLst>
                <a:ext uri="{FF2B5EF4-FFF2-40B4-BE49-F238E27FC236}">
                  <a16:creationId xmlns:a16="http://schemas.microsoft.com/office/drawing/2014/main" id="{0AD0C799-2A30-9CF3-2F9D-AE7D65A8E888}"/>
                </a:ext>
              </a:extLst>
            </p:cNvPr>
            <p:cNvGrpSpPr/>
            <p:nvPr/>
          </p:nvGrpSpPr>
          <p:grpSpPr>
            <a:xfrm>
              <a:off x="700224" y="1686220"/>
              <a:ext cx="508588" cy="319219"/>
              <a:chOff x="1963598" y="2738404"/>
              <a:chExt cx="642463" cy="421415"/>
            </a:xfrm>
          </p:grpSpPr>
          <p:pic>
            <p:nvPicPr>
              <p:cNvPr id="53" name="Object 51">
                <a:extLst>
                  <a:ext uri="{FF2B5EF4-FFF2-40B4-BE49-F238E27FC236}">
                    <a16:creationId xmlns:a16="http://schemas.microsoft.com/office/drawing/2014/main" id="{619E1588-F973-40E6-A721-EE207B6BC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63598" y="2738404"/>
                <a:ext cx="642463" cy="421415"/>
              </a:xfrm>
              <a:prstGeom prst="rect">
                <a:avLst/>
              </a:prstGeom>
            </p:spPr>
          </p:pic>
        </p:grpSp>
        <p:grpSp>
          <p:nvGrpSpPr>
            <p:cNvPr id="54" name="그룹 1017">
              <a:extLst>
                <a:ext uri="{FF2B5EF4-FFF2-40B4-BE49-F238E27FC236}">
                  <a16:creationId xmlns:a16="http://schemas.microsoft.com/office/drawing/2014/main" id="{9C0CEE1D-3CA5-676F-ABD8-A56FABDA1F90}"/>
                </a:ext>
              </a:extLst>
            </p:cNvPr>
            <p:cNvGrpSpPr/>
            <p:nvPr/>
          </p:nvGrpSpPr>
          <p:grpSpPr>
            <a:xfrm>
              <a:off x="700224" y="2803018"/>
              <a:ext cx="508588" cy="319219"/>
              <a:chOff x="1963598" y="4212740"/>
              <a:chExt cx="642463" cy="421415"/>
            </a:xfrm>
          </p:grpSpPr>
          <p:pic>
            <p:nvPicPr>
              <p:cNvPr id="55" name="Object 54">
                <a:extLst>
                  <a:ext uri="{FF2B5EF4-FFF2-40B4-BE49-F238E27FC236}">
                    <a16:creationId xmlns:a16="http://schemas.microsoft.com/office/drawing/2014/main" id="{DD7DBDE4-B575-B732-5DD3-2DFD157D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63598" y="4212740"/>
                <a:ext cx="642463" cy="421415"/>
              </a:xfrm>
              <a:prstGeom prst="rect">
                <a:avLst/>
              </a:prstGeom>
            </p:spPr>
          </p:pic>
        </p:grpSp>
        <p:grpSp>
          <p:nvGrpSpPr>
            <p:cNvPr id="56" name="그룹 1018">
              <a:extLst>
                <a:ext uri="{FF2B5EF4-FFF2-40B4-BE49-F238E27FC236}">
                  <a16:creationId xmlns:a16="http://schemas.microsoft.com/office/drawing/2014/main" id="{FDE937CF-54FA-345B-A1D8-DFFAD9F10776}"/>
                </a:ext>
              </a:extLst>
            </p:cNvPr>
            <p:cNvGrpSpPr/>
            <p:nvPr/>
          </p:nvGrpSpPr>
          <p:grpSpPr>
            <a:xfrm>
              <a:off x="700224" y="3886798"/>
              <a:ext cx="508588" cy="319219"/>
              <a:chOff x="1963598" y="5643486"/>
              <a:chExt cx="642463" cy="421415"/>
            </a:xfrm>
          </p:grpSpPr>
          <p:pic>
            <p:nvPicPr>
              <p:cNvPr id="57" name="Object 57">
                <a:extLst>
                  <a:ext uri="{FF2B5EF4-FFF2-40B4-BE49-F238E27FC236}">
                    <a16:creationId xmlns:a16="http://schemas.microsoft.com/office/drawing/2014/main" id="{FB03D643-CC9B-C729-0F01-C2B08218A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63598" y="5643486"/>
                <a:ext cx="642463" cy="421415"/>
              </a:xfrm>
              <a:prstGeom prst="rect">
                <a:avLst/>
              </a:prstGeom>
            </p:spPr>
          </p:pic>
        </p:grpSp>
        <p:grpSp>
          <p:nvGrpSpPr>
            <p:cNvPr id="60" name="그룹 1020">
              <a:extLst>
                <a:ext uri="{FF2B5EF4-FFF2-40B4-BE49-F238E27FC236}">
                  <a16:creationId xmlns:a16="http://schemas.microsoft.com/office/drawing/2014/main" id="{570CA643-4257-9D8A-7A8F-9EA87DDBC85E}"/>
                </a:ext>
              </a:extLst>
            </p:cNvPr>
            <p:cNvGrpSpPr/>
            <p:nvPr/>
          </p:nvGrpSpPr>
          <p:grpSpPr>
            <a:xfrm>
              <a:off x="5034614" y="3122237"/>
              <a:ext cx="508588" cy="569684"/>
              <a:chOff x="7438924" y="4634155"/>
              <a:chExt cx="642463" cy="752065"/>
            </a:xfrm>
          </p:grpSpPr>
          <p:pic>
            <p:nvPicPr>
              <p:cNvPr id="61" name="Object 63">
                <a:extLst>
                  <a:ext uri="{FF2B5EF4-FFF2-40B4-BE49-F238E27FC236}">
                    <a16:creationId xmlns:a16="http://schemas.microsoft.com/office/drawing/2014/main" id="{F57B9D4F-B01B-53E8-6F6F-B269B9C73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38924" y="4634155"/>
                <a:ext cx="642463" cy="752065"/>
              </a:xfrm>
              <a:prstGeom prst="rect">
                <a:avLst/>
              </a:prstGeom>
            </p:spPr>
          </p:pic>
        </p:grpSp>
        <p:grpSp>
          <p:nvGrpSpPr>
            <p:cNvPr id="64" name="그룹 1022">
              <a:extLst>
                <a:ext uri="{FF2B5EF4-FFF2-40B4-BE49-F238E27FC236}">
                  <a16:creationId xmlns:a16="http://schemas.microsoft.com/office/drawing/2014/main" id="{1BDF211B-B9C6-9FD0-39DD-251A9C22CD44}"/>
                </a:ext>
              </a:extLst>
            </p:cNvPr>
            <p:cNvGrpSpPr/>
            <p:nvPr/>
          </p:nvGrpSpPr>
          <p:grpSpPr>
            <a:xfrm>
              <a:off x="2732888" y="1686220"/>
              <a:ext cx="2030259" cy="3372599"/>
              <a:chOff x="4531317" y="2738404"/>
              <a:chExt cx="2564681" cy="4452319"/>
            </a:xfrm>
          </p:grpSpPr>
          <p:pic>
            <p:nvPicPr>
              <p:cNvPr id="65" name="Object 69">
                <a:extLst>
                  <a:ext uri="{FF2B5EF4-FFF2-40B4-BE49-F238E27FC236}">
                    <a16:creationId xmlns:a16="http://schemas.microsoft.com/office/drawing/2014/main" id="{55D657BB-759A-F424-1967-079439BF9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531317" y="2738404"/>
                <a:ext cx="2564681" cy="4452319"/>
              </a:xfrm>
              <a:prstGeom prst="rect">
                <a:avLst/>
              </a:prstGeom>
            </p:spPr>
          </p:pic>
        </p:grpSp>
      </p:grp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2D842F1-CB95-9299-86FF-8400CA439D58}"/>
              </a:ext>
            </a:extLst>
          </p:cNvPr>
          <p:cNvGrpSpPr/>
          <p:nvPr/>
        </p:nvGrpSpPr>
        <p:grpSpPr>
          <a:xfrm>
            <a:off x="5350436" y="1698977"/>
            <a:ext cx="5950310" cy="4270329"/>
            <a:chOff x="9152752" y="2236843"/>
            <a:chExt cx="7516603" cy="5637452"/>
          </a:xfrm>
        </p:grpSpPr>
        <p:pic>
          <p:nvPicPr>
            <p:cNvPr id="20" name="Object 9">
              <a:extLst>
                <a:ext uri="{FF2B5EF4-FFF2-40B4-BE49-F238E27FC236}">
                  <a16:creationId xmlns:a16="http://schemas.microsoft.com/office/drawing/2014/main" id="{8E0707A5-1841-F7E9-0C91-57476FE22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52752" y="2236843"/>
              <a:ext cx="7516603" cy="5637452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F933FEE-A6FB-D2E5-234E-AEB5B7DA3452}"/>
              </a:ext>
            </a:extLst>
          </p:cNvPr>
          <p:cNvGrpSpPr/>
          <p:nvPr/>
        </p:nvGrpSpPr>
        <p:grpSpPr>
          <a:xfrm>
            <a:off x="7051739" y="3315629"/>
            <a:ext cx="3487986" cy="3269234"/>
            <a:chOff x="8092622" y="2922943"/>
            <a:chExt cx="3487986" cy="3269234"/>
          </a:xfrm>
        </p:grpSpPr>
        <p:pic>
          <p:nvPicPr>
            <p:cNvPr id="17" name="Object 7">
              <a:extLst>
                <a:ext uri="{FF2B5EF4-FFF2-40B4-BE49-F238E27FC236}">
                  <a16:creationId xmlns:a16="http://schemas.microsoft.com/office/drawing/2014/main" id="{AB452194-77C4-EDFE-EC7D-462347BE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2622" y="5555984"/>
              <a:ext cx="3487986" cy="636193"/>
            </a:xfrm>
            <a:prstGeom prst="rect">
              <a:avLst/>
            </a:prstGeom>
          </p:spPr>
        </p:pic>
        <p:grpSp>
          <p:nvGrpSpPr>
            <p:cNvPr id="34" name="그룹 1007">
              <a:extLst>
                <a:ext uri="{FF2B5EF4-FFF2-40B4-BE49-F238E27FC236}">
                  <a16:creationId xmlns:a16="http://schemas.microsoft.com/office/drawing/2014/main" id="{97FD6A00-E65E-DFB5-9FB4-4237AC44EAE9}"/>
                </a:ext>
              </a:extLst>
            </p:cNvPr>
            <p:cNvGrpSpPr/>
            <p:nvPr/>
          </p:nvGrpSpPr>
          <p:grpSpPr>
            <a:xfrm>
              <a:off x="8731144" y="3000125"/>
              <a:ext cx="260730" cy="1208970"/>
              <a:chOff x="12108486" y="4472949"/>
              <a:chExt cx="329362" cy="1596016"/>
            </a:xfrm>
          </p:grpSpPr>
          <p:pic>
            <p:nvPicPr>
              <p:cNvPr id="35" name="Object 24">
                <a:extLst>
                  <a:ext uri="{FF2B5EF4-FFF2-40B4-BE49-F238E27FC236}">
                    <a16:creationId xmlns:a16="http://schemas.microsoft.com/office/drawing/2014/main" id="{2339D82B-EB02-BE77-ED34-3A59A0581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08486" y="4472949"/>
                <a:ext cx="329362" cy="1596016"/>
              </a:xfrm>
              <a:prstGeom prst="rect">
                <a:avLst/>
              </a:prstGeom>
            </p:spPr>
          </p:pic>
        </p:grpSp>
        <p:grpSp>
          <p:nvGrpSpPr>
            <p:cNvPr id="42" name="그룹 1011">
              <a:extLst>
                <a:ext uri="{FF2B5EF4-FFF2-40B4-BE49-F238E27FC236}">
                  <a16:creationId xmlns:a16="http://schemas.microsoft.com/office/drawing/2014/main" id="{E3DDD222-D17D-FA58-DD38-858421BB6A4E}"/>
                </a:ext>
              </a:extLst>
            </p:cNvPr>
            <p:cNvGrpSpPr/>
            <p:nvPr/>
          </p:nvGrpSpPr>
          <p:grpSpPr>
            <a:xfrm>
              <a:off x="9267162" y="3044141"/>
              <a:ext cx="265189" cy="1104993"/>
              <a:chOff x="12785600" y="4531056"/>
              <a:chExt cx="334994" cy="1458751"/>
            </a:xfrm>
          </p:grpSpPr>
          <p:pic>
            <p:nvPicPr>
              <p:cNvPr id="43" name="Object 36">
                <a:extLst>
                  <a:ext uri="{FF2B5EF4-FFF2-40B4-BE49-F238E27FC236}">
                    <a16:creationId xmlns:a16="http://schemas.microsoft.com/office/drawing/2014/main" id="{BB2CE192-8A80-4A2E-10A6-7A9FDE386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785600" y="4531056"/>
                <a:ext cx="334994" cy="1458751"/>
              </a:xfrm>
              <a:prstGeom prst="rect">
                <a:avLst/>
              </a:prstGeom>
            </p:spPr>
          </p:pic>
        </p:grpSp>
        <p:grpSp>
          <p:nvGrpSpPr>
            <p:cNvPr id="50" name="그룹 1015">
              <a:extLst>
                <a:ext uri="{FF2B5EF4-FFF2-40B4-BE49-F238E27FC236}">
                  <a16:creationId xmlns:a16="http://schemas.microsoft.com/office/drawing/2014/main" id="{2376A909-9310-131E-0A28-7617FC676D6E}"/>
                </a:ext>
              </a:extLst>
            </p:cNvPr>
            <p:cNvGrpSpPr/>
            <p:nvPr/>
          </p:nvGrpSpPr>
          <p:grpSpPr>
            <a:xfrm>
              <a:off x="8991874" y="3122237"/>
              <a:ext cx="275288" cy="1019401"/>
              <a:chOff x="12437848" y="4634155"/>
              <a:chExt cx="347752" cy="1345757"/>
            </a:xfrm>
          </p:grpSpPr>
          <p:pic>
            <p:nvPicPr>
              <p:cNvPr id="51" name="Object 48">
                <a:extLst>
                  <a:ext uri="{FF2B5EF4-FFF2-40B4-BE49-F238E27FC236}">
                    <a16:creationId xmlns:a16="http://schemas.microsoft.com/office/drawing/2014/main" id="{A0153A1E-DAA8-6358-D83D-8EB3001D4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437848" y="4634155"/>
                <a:ext cx="347752" cy="1345757"/>
              </a:xfrm>
              <a:prstGeom prst="rect">
                <a:avLst/>
              </a:prstGeom>
            </p:spPr>
          </p:pic>
        </p:grpSp>
        <p:grpSp>
          <p:nvGrpSpPr>
            <p:cNvPr id="58" name="그룹 1019">
              <a:extLst>
                <a:ext uri="{FF2B5EF4-FFF2-40B4-BE49-F238E27FC236}">
                  <a16:creationId xmlns:a16="http://schemas.microsoft.com/office/drawing/2014/main" id="{E9B6B79F-272F-0368-2AE0-A7BCBF358C34}"/>
                </a:ext>
              </a:extLst>
            </p:cNvPr>
            <p:cNvGrpSpPr/>
            <p:nvPr/>
          </p:nvGrpSpPr>
          <p:grpSpPr>
            <a:xfrm>
              <a:off x="8420065" y="3044141"/>
              <a:ext cx="334578" cy="1060850"/>
              <a:chOff x="11715523" y="4531056"/>
              <a:chExt cx="422648" cy="1400476"/>
            </a:xfrm>
          </p:grpSpPr>
          <p:pic>
            <p:nvPicPr>
              <p:cNvPr id="59" name="Object 60">
                <a:extLst>
                  <a:ext uri="{FF2B5EF4-FFF2-40B4-BE49-F238E27FC236}">
                    <a16:creationId xmlns:a16="http://schemas.microsoft.com/office/drawing/2014/main" id="{A3DDEE05-21BF-A0D2-D3E0-37C635D12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715523" y="4531056"/>
                <a:ext cx="422648" cy="1400476"/>
              </a:xfrm>
              <a:prstGeom prst="rect">
                <a:avLst/>
              </a:prstGeom>
            </p:spPr>
          </p:pic>
        </p:grpSp>
        <p:grpSp>
          <p:nvGrpSpPr>
            <p:cNvPr id="62" name="그룹 1021">
              <a:extLst>
                <a:ext uri="{FF2B5EF4-FFF2-40B4-BE49-F238E27FC236}">
                  <a16:creationId xmlns:a16="http://schemas.microsoft.com/office/drawing/2014/main" id="{5BF3379E-8E5A-05DE-7C41-6D2F0E329E4D}"/>
                </a:ext>
              </a:extLst>
            </p:cNvPr>
            <p:cNvGrpSpPr/>
            <p:nvPr/>
          </p:nvGrpSpPr>
          <p:grpSpPr>
            <a:xfrm>
              <a:off x="10339726" y="3370854"/>
              <a:ext cx="477575" cy="534946"/>
              <a:chOff x="14140493" y="4962365"/>
              <a:chExt cx="603287" cy="706206"/>
            </a:xfrm>
          </p:grpSpPr>
          <p:pic>
            <p:nvPicPr>
              <p:cNvPr id="63" name="Object 66">
                <a:extLst>
                  <a:ext uri="{FF2B5EF4-FFF2-40B4-BE49-F238E27FC236}">
                    <a16:creationId xmlns:a16="http://schemas.microsoft.com/office/drawing/2014/main" id="{4F15E7F8-D1D2-2DDD-0F4C-3009505D4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140493" y="4962365"/>
                <a:ext cx="603287" cy="706206"/>
              </a:xfrm>
              <a:prstGeom prst="rect">
                <a:avLst/>
              </a:prstGeom>
            </p:spPr>
          </p:pic>
        </p:grpSp>
        <p:grpSp>
          <p:nvGrpSpPr>
            <p:cNvPr id="66" name="그룹 1023">
              <a:extLst>
                <a:ext uri="{FF2B5EF4-FFF2-40B4-BE49-F238E27FC236}">
                  <a16:creationId xmlns:a16="http://schemas.microsoft.com/office/drawing/2014/main" id="{8083B3A6-36E0-7765-FDE5-DB4B09CB9DA1}"/>
                </a:ext>
              </a:extLst>
            </p:cNvPr>
            <p:cNvGrpSpPr/>
            <p:nvPr/>
          </p:nvGrpSpPr>
          <p:grpSpPr>
            <a:xfrm>
              <a:off x="9532351" y="2922943"/>
              <a:ext cx="791709" cy="1197038"/>
              <a:chOff x="13120594" y="4371058"/>
              <a:chExt cx="1000110" cy="1580263"/>
            </a:xfrm>
          </p:grpSpPr>
          <p:pic>
            <p:nvPicPr>
              <p:cNvPr id="67" name="Object 72">
                <a:extLst>
                  <a:ext uri="{FF2B5EF4-FFF2-40B4-BE49-F238E27FC236}">
                    <a16:creationId xmlns:a16="http://schemas.microsoft.com/office/drawing/2014/main" id="{97FBCF95-7250-7462-C2B7-77F10096A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120594" y="4371058"/>
                <a:ext cx="1000110" cy="15802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77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308305" cy="1212536"/>
            <a:chOff x="-485731" y="275023"/>
            <a:chExt cx="330830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02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370657" y="460739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PARTS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pic>
        <p:nvPicPr>
          <p:cNvPr id="126" name="Object 6">
            <a:extLst>
              <a:ext uri="{FF2B5EF4-FFF2-40B4-BE49-F238E27FC236}">
                <a16:creationId xmlns:a16="http://schemas.microsoft.com/office/drawing/2014/main" id="{4DC11281-B62C-1B12-0E0F-2C2878753F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6870" y="5359616"/>
            <a:ext cx="4167281" cy="651849"/>
          </a:xfrm>
          <a:prstGeom prst="rect">
            <a:avLst/>
          </a:prstGeom>
        </p:spPr>
      </p:pic>
      <p:grpSp>
        <p:nvGrpSpPr>
          <p:cNvPr id="132" name="그룹 1004">
            <a:extLst>
              <a:ext uri="{FF2B5EF4-FFF2-40B4-BE49-F238E27FC236}">
                <a16:creationId xmlns:a16="http://schemas.microsoft.com/office/drawing/2014/main" id="{88864A5F-E9F9-5AB0-F37B-60D2B40D864C}"/>
              </a:ext>
            </a:extLst>
          </p:cNvPr>
          <p:cNvGrpSpPr/>
          <p:nvPr/>
        </p:nvGrpSpPr>
        <p:grpSpPr>
          <a:xfrm>
            <a:off x="485731" y="1671190"/>
            <a:ext cx="5474119" cy="3265428"/>
            <a:chOff x="1578831" y="3094742"/>
            <a:chExt cx="6775535" cy="4207304"/>
          </a:xfrm>
        </p:grpSpPr>
        <p:pic>
          <p:nvPicPr>
            <p:cNvPr id="133" name="Object 15">
              <a:extLst>
                <a:ext uri="{FF2B5EF4-FFF2-40B4-BE49-F238E27FC236}">
                  <a16:creationId xmlns:a16="http://schemas.microsoft.com/office/drawing/2014/main" id="{BA6CE692-0074-6434-8C96-3DAB1B36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831" y="3094742"/>
              <a:ext cx="6775535" cy="4207304"/>
            </a:xfrm>
            <a:prstGeom prst="rect">
              <a:avLst/>
            </a:prstGeom>
          </p:spPr>
        </p:pic>
      </p:grpSp>
      <p:grpSp>
        <p:nvGrpSpPr>
          <p:cNvPr id="136" name="그룹 1006">
            <a:extLst>
              <a:ext uri="{FF2B5EF4-FFF2-40B4-BE49-F238E27FC236}">
                <a16:creationId xmlns:a16="http://schemas.microsoft.com/office/drawing/2014/main" id="{69589CA7-57E7-1A49-24AF-6BB6266357D5}"/>
              </a:ext>
            </a:extLst>
          </p:cNvPr>
          <p:cNvGrpSpPr/>
          <p:nvPr/>
        </p:nvGrpSpPr>
        <p:grpSpPr>
          <a:xfrm>
            <a:off x="1152771" y="3465588"/>
            <a:ext cx="447381" cy="496199"/>
            <a:chOff x="2404453" y="5406714"/>
            <a:chExt cx="553741" cy="639322"/>
          </a:xfrm>
        </p:grpSpPr>
        <p:pic>
          <p:nvPicPr>
            <p:cNvPr id="137" name="Object 21">
              <a:extLst>
                <a:ext uri="{FF2B5EF4-FFF2-40B4-BE49-F238E27FC236}">
                  <a16:creationId xmlns:a16="http://schemas.microsoft.com/office/drawing/2014/main" id="{D00663D7-C43E-D8F0-07CA-C9123EACB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453" y="5406714"/>
              <a:ext cx="553741" cy="639322"/>
            </a:xfrm>
            <a:prstGeom prst="rect">
              <a:avLst/>
            </a:prstGeom>
          </p:spPr>
        </p:pic>
      </p:grpSp>
      <p:grpSp>
        <p:nvGrpSpPr>
          <p:cNvPr id="138" name="그룹 1007">
            <a:extLst>
              <a:ext uri="{FF2B5EF4-FFF2-40B4-BE49-F238E27FC236}">
                <a16:creationId xmlns:a16="http://schemas.microsoft.com/office/drawing/2014/main" id="{53C113D3-A52E-12A4-0113-30B694245D98}"/>
              </a:ext>
            </a:extLst>
          </p:cNvPr>
          <p:cNvGrpSpPr/>
          <p:nvPr/>
        </p:nvGrpSpPr>
        <p:grpSpPr>
          <a:xfrm>
            <a:off x="485731" y="2980851"/>
            <a:ext cx="667039" cy="706881"/>
            <a:chOff x="1578831" y="4782160"/>
            <a:chExt cx="825621" cy="910773"/>
          </a:xfrm>
        </p:grpSpPr>
        <p:pic>
          <p:nvPicPr>
            <p:cNvPr id="139" name="Object 24">
              <a:extLst>
                <a:ext uri="{FF2B5EF4-FFF2-40B4-BE49-F238E27FC236}">
                  <a16:creationId xmlns:a16="http://schemas.microsoft.com/office/drawing/2014/main" id="{6DD5608D-C648-6DE9-9E24-51F9143B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831" y="4782160"/>
              <a:ext cx="825621" cy="910773"/>
            </a:xfrm>
            <a:prstGeom prst="rect">
              <a:avLst/>
            </a:prstGeom>
          </p:spPr>
        </p:pic>
      </p:grpSp>
      <p:grpSp>
        <p:nvGrpSpPr>
          <p:cNvPr id="140" name="그룹 1008">
            <a:extLst>
              <a:ext uri="{FF2B5EF4-FFF2-40B4-BE49-F238E27FC236}">
                <a16:creationId xmlns:a16="http://schemas.microsoft.com/office/drawing/2014/main" id="{3CAA21D8-C583-9E6B-531B-F6C5AB9FB42E}"/>
              </a:ext>
            </a:extLst>
          </p:cNvPr>
          <p:cNvGrpSpPr/>
          <p:nvPr/>
        </p:nvGrpSpPr>
        <p:grpSpPr>
          <a:xfrm>
            <a:off x="485731" y="4235842"/>
            <a:ext cx="667039" cy="706881"/>
            <a:chOff x="1578831" y="6399139"/>
            <a:chExt cx="825621" cy="910773"/>
          </a:xfrm>
        </p:grpSpPr>
        <p:pic>
          <p:nvPicPr>
            <p:cNvPr id="141" name="Object 27">
              <a:extLst>
                <a:ext uri="{FF2B5EF4-FFF2-40B4-BE49-F238E27FC236}">
                  <a16:creationId xmlns:a16="http://schemas.microsoft.com/office/drawing/2014/main" id="{6460E021-9203-1E5E-06ED-279260CBF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831" y="6399139"/>
              <a:ext cx="825621" cy="910773"/>
            </a:xfrm>
            <a:prstGeom prst="rect">
              <a:avLst/>
            </a:prstGeom>
          </p:spPr>
        </p:pic>
      </p:grpSp>
      <p:grpSp>
        <p:nvGrpSpPr>
          <p:cNvPr id="144" name="그룹 1010">
            <a:extLst>
              <a:ext uri="{FF2B5EF4-FFF2-40B4-BE49-F238E27FC236}">
                <a16:creationId xmlns:a16="http://schemas.microsoft.com/office/drawing/2014/main" id="{D8EF36CA-8392-6C6B-7DC7-579B2947F9D5}"/>
              </a:ext>
            </a:extLst>
          </p:cNvPr>
          <p:cNvGrpSpPr/>
          <p:nvPr/>
        </p:nvGrpSpPr>
        <p:grpSpPr>
          <a:xfrm>
            <a:off x="4484630" y="3416967"/>
            <a:ext cx="768504" cy="442852"/>
            <a:chOff x="6528428" y="5344068"/>
            <a:chExt cx="951208" cy="570588"/>
          </a:xfrm>
        </p:grpSpPr>
        <p:pic>
          <p:nvPicPr>
            <p:cNvPr id="145" name="Object 33">
              <a:extLst>
                <a:ext uri="{FF2B5EF4-FFF2-40B4-BE49-F238E27FC236}">
                  <a16:creationId xmlns:a16="http://schemas.microsoft.com/office/drawing/2014/main" id="{80398FB8-EC26-4006-0152-53195C0D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8428" y="5344068"/>
              <a:ext cx="951208" cy="570588"/>
            </a:xfrm>
            <a:prstGeom prst="rect">
              <a:avLst/>
            </a:prstGeom>
          </p:spPr>
        </p:pic>
      </p:grpSp>
      <p:grpSp>
        <p:nvGrpSpPr>
          <p:cNvPr id="148" name="그룹 1012">
            <a:extLst>
              <a:ext uri="{FF2B5EF4-FFF2-40B4-BE49-F238E27FC236}">
                <a16:creationId xmlns:a16="http://schemas.microsoft.com/office/drawing/2014/main" id="{CC541530-8EB9-026A-7C20-BEFA1E92B4CF}"/>
              </a:ext>
            </a:extLst>
          </p:cNvPr>
          <p:cNvGrpSpPr/>
          <p:nvPr/>
        </p:nvGrpSpPr>
        <p:grpSpPr>
          <a:xfrm>
            <a:off x="2075399" y="2986745"/>
            <a:ext cx="868096" cy="975042"/>
            <a:chOff x="3546426" y="4789754"/>
            <a:chExt cx="1074477" cy="1256282"/>
          </a:xfrm>
        </p:grpSpPr>
        <p:pic>
          <p:nvPicPr>
            <p:cNvPr id="149" name="Object 39">
              <a:extLst>
                <a:ext uri="{FF2B5EF4-FFF2-40B4-BE49-F238E27FC236}">
                  <a16:creationId xmlns:a16="http://schemas.microsoft.com/office/drawing/2014/main" id="{4BF9F424-AF4E-D371-652C-206AB50B8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6426" y="4789754"/>
              <a:ext cx="1074477" cy="1256282"/>
            </a:xfrm>
            <a:prstGeom prst="rect">
              <a:avLst/>
            </a:prstGeom>
          </p:spPr>
        </p:pic>
      </p:grpSp>
      <p:grpSp>
        <p:nvGrpSpPr>
          <p:cNvPr id="154" name="그룹 1015">
            <a:extLst>
              <a:ext uri="{FF2B5EF4-FFF2-40B4-BE49-F238E27FC236}">
                <a16:creationId xmlns:a16="http://schemas.microsoft.com/office/drawing/2014/main" id="{04FADC9D-AE66-1C68-ABB2-80D90EA96E47}"/>
              </a:ext>
            </a:extLst>
          </p:cNvPr>
          <p:cNvGrpSpPr/>
          <p:nvPr/>
        </p:nvGrpSpPr>
        <p:grpSpPr>
          <a:xfrm>
            <a:off x="3058697" y="3193053"/>
            <a:ext cx="1425932" cy="1396230"/>
            <a:chOff x="4763494" y="5055569"/>
            <a:chExt cx="1764933" cy="1798956"/>
          </a:xfrm>
        </p:grpSpPr>
        <p:pic>
          <p:nvPicPr>
            <p:cNvPr id="155" name="Object 48">
              <a:extLst>
                <a:ext uri="{FF2B5EF4-FFF2-40B4-BE49-F238E27FC236}">
                  <a16:creationId xmlns:a16="http://schemas.microsoft.com/office/drawing/2014/main" id="{CCB87AD8-5C6A-7F6D-F451-E9BAAFDA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3494" y="5055569"/>
              <a:ext cx="1764933" cy="1798956"/>
            </a:xfrm>
            <a:prstGeom prst="rect">
              <a:avLst/>
            </a:prstGeom>
          </p:spPr>
        </p:pic>
      </p:grpSp>
      <p:grpSp>
        <p:nvGrpSpPr>
          <p:cNvPr id="156" name="그룹 1016">
            <a:extLst>
              <a:ext uri="{FF2B5EF4-FFF2-40B4-BE49-F238E27FC236}">
                <a16:creationId xmlns:a16="http://schemas.microsoft.com/office/drawing/2014/main" id="{A89E3E5E-DE44-4CCA-6481-3AEFDF8C7032}"/>
              </a:ext>
            </a:extLst>
          </p:cNvPr>
          <p:cNvGrpSpPr/>
          <p:nvPr/>
        </p:nvGrpSpPr>
        <p:grpSpPr>
          <a:xfrm>
            <a:off x="5253134" y="3416967"/>
            <a:ext cx="482875" cy="1141424"/>
            <a:chOff x="7479636" y="5344068"/>
            <a:chExt cx="597674" cy="1470655"/>
          </a:xfrm>
        </p:grpSpPr>
        <p:pic>
          <p:nvPicPr>
            <p:cNvPr id="157" name="Object 51">
              <a:extLst>
                <a:ext uri="{FF2B5EF4-FFF2-40B4-BE49-F238E27FC236}">
                  <a16:creationId xmlns:a16="http://schemas.microsoft.com/office/drawing/2014/main" id="{7AE7E451-F75B-2B79-77F9-B21385DB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9636" y="5344068"/>
              <a:ext cx="597674" cy="1470655"/>
            </a:xfrm>
            <a:prstGeom prst="rect">
              <a:avLst/>
            </a:prstGeom>
          </p:spPr>
        </p:pic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E23D55CD-9103-A88B-DA5E-70AF5CC32D28}"/>
              </a:ext>
            </a:extLst>
          </p:cNvPr>
          <p:cNvGrpSpPr/>
          <p:nvPr/>
        </p:nvGrpSpPr>
        <p:grpSpPr>
          <a:xfrm>
            <a:off x="5600360" y="1184672"/>
            <a:ext cx="6072846" cy="5006119"/>
            <a:chOff x="6604885" y="1005346"/>
            <a:chExt cx="6072846" cy="5006119"/>
          </a:xfrm>
        </p:grpSpPr>
        <p:pic>
          <p:nvPicPr>
            <p:cNvPr id="127" name="Object 7">
              <a:extLst>
                <a:ext uri="{FF2B5EF4-FFF2-40B4-BE49-F238E27FC236}">
                  <a16:creationId xmlns:a16="http://schemas.microsoft.com/office/drawing/2014/main" id="{5A857737-0F73-3B26-36BF-7D831191C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1224" y="5359616"/>
              <a:ext cx="3559814" cy="651849"/>
            </a:xfrm>
            <a:prstGeom prst="rect">
              <a:avLst/>
            </a:prstGeom>
          </p:spPr>
        </p:pic>
        <p:grpSp>
          <p:nvGrpSpPr>
            <p:cNvPr id="128" name="그룹 1002">
              <a:extLst>
                <a:ext uri="{FF2B5EF4-FFF2-40B4-BE49-F238E27FC236}">
                  <a16:creationId xmlns:a16="http://schemas.microsoft.com/office/drawing/2014/main" id="{F404CDA5-7C92-FA2F-09B9-FBBB835C7EB5}"/>
                </a:ext>
              </a:extLst>
            </p:cNvPr>
            <p:cNvGrpSpPr/>
            <p:nvPr/>
          </p:nvGrpSpPr>
          <p:grpSpPr>
            <a:xfrm>
              <a:off x="6604885" y="1005346"/>
              <a:ext cx="6072846" cy="4375414"/>
              <a:chOff x="9152752" y="2236843"/>
              <a:chExt cx="7516603" cy="5637452"/>
            </a:xfrm>
          </p:grpSpPr>
          <p:pic>
            <p:nvPicPr>
              <p:cNvPr id="129" name="Object 9">
                <a:extLst>
                  <a:ext uri="{FF2B5EF4-FFF2-40B4-BE49-F238E27FC236}">
                    <a16:creationId xmlns:a16="http://schemas.microsoft.com/office/drawing/2014/main" id="{8FAFBB77-A5B9-A3DB-2E15-DAEB902BD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52752" y="2236843"/>
                <a:ext cx="7516603" cy="5637452"/>
              </a:xfrm>
              <a:prstGeom prst="rect">
                <a:avLst/>
              </a:prstGeom>
            </p:spPr>
          </p:pic>
        </p:grpSp>
        <p:grpSp>
          <p:nvGrpSpPr>
            <p:cNvPr id="130" name="그룹 1003">
              <a:extLst>
                <a:ext uri="{FF2B5EF4-FFF2-40B4-BE49-F238E27FC236}">
                  <a16:creationId xmlns:a16="http://schemas.microsoft.com/office/drawing/2014/main" id="{F6181624-51B8-859D-2831-FB5EA6B60571}"/>
                </a:ext>
              </a:extLst>
            </p:cNvPr>
            <p:cNvGrpSpPr/>
            <p:nvPr/>
          </p:nvGrpSpPr>
          <p:grpSpPr>
            <a:xfrm>
              <a:off x="10729945" y="3687732"/>
              <a:ext cx="303784" cy="548110"/>
              <a:chOff x="14258503" y="5692933"/>
              <a:chExt cx="376005" cy="706206"/>
            </a:xfrm>
          </p:grpSpPr>
          <p:pic>
            <p:nvPicPr>
              <p:cNvPr id="131" name="Object 12">
                <a:extLst>
                  <a:ext uri="{FF2B5EF4-FFF2-40B4-BE49-F238E27FC236}">
                    <a16:creationId xmlns:a16="http://schemas.microsoft.com/office/drawing/2014/main" id="{FA81E7A3-A96D-5D10-7287-83AB60BCA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58503" y="5692933"/>
                <a:ext cx="376005" cy="706206"/>
              </a:xfrm>
              <a:prstGeom prst="rect">
                <a:avLst/>
              </a:prstGeom>
            </p:spPr>
          </p:pic>
        </p:grpSp>
        <p:grpSp>
          <p:nvGrpSpPr>
            <p:cNvPr id="134" name="그룹 1005">
              <a:extLst>
                <a:ext uri="{FF2B5EF4-FFF2-40B4-BE49-F238E27FC236}">
                  <a16:creationId xmlns:a16="http://schemas.microsoft.com/office/drawing/2014/main" id="{751A2ADC-5ECE-E0C5-D683-C68C08016894}"/>
                </a:ext>
              </a:extLst>
            </p:cNvPr>
            <p:cNvGrpSpPr/>
            <p:nvPr/>
          </p:nvGrpSpPr>
          <p:grpSpPr>
            <a:xfrm>
              <a:off x="8430478" y="3859820"/>
              <a:ext cx="441889" cy="494422"/>
              <a:chOff x="11412361" y="5914657"/>
              <a:chExt cx="546944" cy="637032"/>
            </a:xfrm>
          </p:grpSpPr>
          <p:pic>
            <p:nvPicPr>
              <p:cNvPr id="135" name="Object 18">
                <a:extLst>
                  <a:ext uri="{FF2B5EF4-FFF2-40B4-BE49-F238E27FC236}">
                    <a16:creationId xmlns:a16="http://schemas.microsoft.com/office/drawing/2014/main" id="{930DF411-3FED-0384-4051-5D6E08BA0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12361" y="5914657"/>
                <a:ext cx="546944" cy="637032"/>
              </a:xfrm>
              <a:prstGeom prst="rect">
                <a:avLst/>
              </a:prstGeom>
            </p:spPr>
          </p:pic>
        </p:grpSp>
        <p:grpSp>
          <p:nvGrpSpPr>
            <p:cNvPr id="142" name="그룹 1009">
              <a:extLst>
                <a:ext uri="{FF2B5EF4-FFF2-40B4-BE49-F238E27FC236}">
                  <a16:creationId xmlns:a16="http://schemas.microsoft.com/office/drawing/2014/main" id="{B0EEA0F7-A53C-40BA-7A65-B8B96C9B6A43}"/>
                </a:ext>
              </a:extLst>
            </p:cNvPr>
            <p:cNvGrpSpPr/>
            <p:nvPr/>
          </p:nvGrpSpPr>
          <p:grpSpPr>
            <a:xfrm>
              <a:off x="8349838" y="2181813"/>
              <a:ext cx="885173" cy="495327"/>
              <a:chOff x="11312550" y="3752648"/>
              <a:chExt cx="1095614" cy="638199"/>
            </a:xfrm>
          </p:grpSpPr>
          <p:pic>
            <p:nvPicPr>
              <p:cNvPr id="143" name="Object 30">
                <a:extLst>
                  <a:ext uri="{FF2B5EF4-FFF2-40B4-BE49-F238E27FC236}">
                    <a16:creationId xmlns:a16="http://schemas.microsoft.com/office/drawing/2014/main" id="{27A7DE1A-BFB6-10BE-4743-490B23F78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12550" y="3752648"/>
                <a:ext cx="1095614" cy="638199"/>
              </a:xfrm>
              <a:prstGeom prst="rect">
                <a:avLst/>
              </a:prstGeom>
            </p:spPr>
          </p:pic>
        </p:grpSp>
        <p:grpSp>
          <p:nvGrpSpPr>
            <p:cNvPr id="146" name="그룹 1011">
              <a:extLst>
                <a:ext uri="{FF2B5EF4-FFF2-40B4-BE49-F238E27FC236}">
                  <a16:creationId xmlns:a16="http://schemas.microsoft.com/office/drawing/2014/main" id="{13562074-5D71-33BC-063A-57A6C3DBF8FC}"/>
                </a:ext>
              </a:extLst>
            </p:cNvPr>
            <p:cNvGrpSpPr/>
            <p:nvPr/>
          </p:nvGrpSpPr>
          <p:grpSpPr>
            <a:xfrm>
              <a:off x="8283689" y="2596492"/>
              <a:ext cx="383723" cy="303360"/>
              <a:chOff x="11230674" y="4286937"/>
              <a:chExt cx="474949" cy="390861"/>
            </a:xfrm>
          </p:grpSpPr>
          <p:pic>
            <p:nvPicPr>
              <p:cNvPr id="147" name="Object 36">
                <a:extLst>
                  <a:ext uri="{FF2B5EF4-FFF2-40B4-BE49-F238E27FC236}">
                    <a16:creationId xmlns:a16="http://schemas.microsoft.com/office/drawing/2014/main" id="{E7B2E796-839D-8D7F-8200-8191760A7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230674" y="4286937"/>
                <a:ext cx="474949" cy="390861"/>
              </a:xfrm>
              <a:prstGeom prst="rect">
                <a:avLst/>
              </a:prstGeom>
            </p:spPr>
          </p:pic>
        </p:grpSp>
        <p:grpSp>
          <p:nvGrpSpPr>
            <p:cNvPr id="150" name="그룹 1013">
              <a:extLst>
                <a:ext uri="{FF2B5EF4-FFF2-40B4-BE49-F238E27FC236}">
                  <a16:creationId xmlns:a16="http://schemas.microsoft.com/office/drawing/2014/main" id="{DE20D8E9-BAEB-C3DF-07B5-7A677B2E584D}"/>
                </a:ext>
              </a:extLst>
            </p:cNvPr>
            <p:cNvGrpSpPr/>
            <p:nvPr/>
          </p:nvGrpSpPr>
          <p:grpSpPr>
            <a:xfrm>
              <a:off x="8217374" y="2884777"/>
              <a:ext cx="575050" cy="376023"/>
              <a:chOff x="11148594" y="4658375"/>
              <a:chExt cx="711762" cy="484482"/>
            </a:xfrm>
          </p:grpSpPr>
          <p:pic>
            <p:nvPicPr>
              <p:cNvPr id="151" name="Object 42">
                <a:extLst>
                  <a:ext uri="{FF2B5EF4-FFF2-40B4-BE49-F238E27FC236}">
                    <a16:creationId xmlns:a16="http://schemas.microsoft.com/office/drawing/2014/main" id="{53523084-5439-8CEE-58C4-EE33DB3D2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48594" y="4658375"/>
                <a:ext cx="711762" cy="484482"/>
              </a:xfrm>
              <a:prstGeom prst="rect">
                <a:avLst/>
              </a:prstGeom>
            </p:spPr>
          </p:pic>
        </p:grpSp>
        <p:grpSp>
          <p:nvGrpSpPr>
            <p:cNvPr id="152" name="그룹 1014">
              <a:extLst>
                <a:ext uri="{FF2B5EF4-FFF2-40B4-BE49-F238E27FC236}">
                  <a16:creationId xmlns:a16="http://schemas.microsoft.com/office/drawing/2014/main" id="{6BFC390F-3169-EC66-CF68-29D170C9708D}"/>
                </a:ext>
              </a:extLst>
            </p:cNvPr>
            <p:cNvGrpSpPr/>
            <p:nvPr/>
          </p:nvGrpSpPr>
          <p:grpSpPr>
            <a:xfrm>
              <a:off x="8269895" y="3193053"/>
              <a:ext cx="602472" cy="666766"/>
              <a:chOff x="11213601" y="5055569"/>
              <a:chExt cx="745704" cy="859087"/>
            </a:xfrm>
          </p:grpSpPr>
          <p:pic>
            <p:nvPicPr>
              <p:cNvPr id="153" name="Object 45">
                <a:extLst>
                  <a:ext uri="{FF2B5EF4-FFF2-40B4-BE49-F238E27FC236}">
                    <a16:creationId xmlns:a16="http://schemas.microsoft.com/office/drawing/2014/main" id="{5910C968-0FB3-371D-37F2-179E599A6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13601" y="5055569"/>
                <a:ext cx="745704" cy="859087"/>
              </a:xfrm>
              <a:prstGeom prst="rect">
                <a:avLst/>
              </a:prstGeom>
            </p:spPr>
          </p:pic>
        </p:grpSp>
        <p:grpSp>
          <p:nvGrpSpPr>
            <p:cNvPr id="158" name="그룹 1017">
              <a:extLst>
                <a:ext uri="{FF2B5EF4-FFF2-40B4-BE49-F238E27FC236}">
                  <a16:creationId xmlns:a16="http://schemas.microsoft.com/office/drawing/2014/main" id="{BC0B9DF3-D617-E620-F7A5-B4065930A2C3}"/>
                </a:ext>
              </a:extLst>
            </p:cNvPr>
            <p:cNvGrpSpPr/>
            <p:nvPr/>
          </p:nvGrpSpPr>
          <p:grpSpPr>
            <a:xfrm>
              <a:off x="9530554" y="3891168"/>
              <a:ext cx="672355" cy="283237"/>
              <a:chOff x="12773969" y="5955048"/>
              <a:chExt cx="832201" cy="364933"/>
            </a:xfrm>
          </p:grpSpPr>
          <p:pic>
            <p:nvPicPr>
              <p:cNvPr id="159" name="Object 54">
                <a:extLst>
                  <a:ext uri="{FF2B5EF4-FFF2-40B4-BE49-F238E27FC236}">
                    <a16:creationId xmlns:a16="http://schemas.microsoft.com/office/drawing/2014/main" id="{8C698DF4-6A79-CD32-E97D-6FFDE8794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773969" y="5955048"/>
                <a:ext cx="832201" cy="3649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5039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9629" y="158750"/>
            <a:ext cx="11892742" cy="6540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77460-20A8-3B6F-7977-0BD51F79DB44}"/>
              </a:ext>
            </a:extLst>
          </p:cNvPr>
          <p:cNvGrpSpPr/>
          <p:nvPr/>
        </p:nvGrpSpPr>
        <p:grpSpPr>
          <a:xfrm>
            <a:off x="-485731" y="275023"/>
            <a:ext cx="3308305" cy="1212536"/>
            <a:chOff x="-485731" y="275023"/>
            <a:chExt cx="3308305" cy="12125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F9047E-E396-0935-9A72-F1B0CFD7107C}"/>
                </a:ext>
              </a:extLst>
            </p:cNvPr>
            <p:cNvGrpSpPr/>
            <p:nvPr/>
          </p:nvGrpSpPr>
          <p:grpSpPr>
            <a:xfrm>
              <a:off x="-485731" y="275023"/>
              <a:ext cx="2451917" cy="1212536"/>
              <a:chOff x="4783089" y="2609052"/>
              <a:chExt cx="2451917" cy="121253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CA580-1715-7C1F-A40C-E7EB331ACC70}"/>
                  </a:ext>
                </a:extLst>
              </p:cNvPr>
              <p:cNvSpPr txBox="1"/>
              <p:nvPr/>
            </p:nvSpPr>
            <p:spPr>
              <a:xfrm>
                <a:off x="5474263" y="2712309"/>
                <a:ext cx="10695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Monospac821 BT" panose="020B0609020202020204" pitchFamily="49" charset="0"/>
                  </a:rPr>
                  <a:t>02</a:t>
                </a:r>
                <a:endParaRPr lang="ko-KR" altLang="en-US" sz="2800" dirty="0">
                  <a:latin typeface="Monospac821 BT" panose="020B0609020202020204" pitchFamily="49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AC909A-96A8-2E03-F966-4871839B827C}"/>
                  </a:ext>
                </a:extLst>
              </p:cNvPr>
              <p:cNvSpPr/>
              <p:nvPr/>
            </p:nvSpPr>
            <p:spPr>
              <a:xfrm>
                <a:off x="5639477" y="2609052"/>
                <a:ext cx="739142" cy="90788"/>
              </a:xfrm>
              <a:prstGeom prst="rect">
                <a:avLst/>
              </a:prstGeom>
              <a:solidFill>
                <a:srgbClr val="FF3399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883A0-AB29-04E6-FD8A-1AD54C697935}"/>
                  </a:ext>
                </a:extLst>
              </p:cNvPr>
              <p:cNvSpPr txBox="1"/>
              <p:nvPr/>
            </p:nvSpPr>
            <p:spPr>
              <a:xfrm>
                <a:off x="4783089" y="3483034"/>
                <a:ext cx="245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A9A1B7-E3DA-44D0-82AC-C0E58A9C2760}"/>
                </a:ext>
              </a:extLst>
            </p:cNvPr>
            <p:cNvSpPr txBox="1"/>
            <p:nvPr/>
          </p:nvSpPr>
          <p:spPr>
            <a:xfrm>
              <a:off x="370657" y="460739"/>
              <a:ext cx="245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PARTS</a:t>
              </a:r>
              <a:endPara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pic>
        <p:nvPicPr>
          <p:cNvPr id="6" name="Object 6">
            <a:extLst>
              <a:ext uri="{FF2B5EF4-FFF2-40B4-BE49-F238E27FC236}">
                <a16:creationId xmlns:a16="http://schemas.microsoft.com/office/drawing/2014/main" id="{2EEB2EBE-B340-E997-5289-4830586C7F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089" y="5708751"/>
            <a:ext cx="4167705" cy="651292"/>
          </a:xfrm>
          <a:prstGeom prst="rect">
            <a:avLst/>
          </a:prstGeom>
        </p:spPr>
      </p:pic>
      <p:grpSp>
        <p:nvGrpSpPr>
          <p:cNvPr id="24" name="그룹 1008">
            <a:extLst>
              <a:ext uri="{FF2B5EF4-FFF2-40B4-BE49-F238E27FC236}">
                <a16:creationId xmlns:a16="http://schemas.microsoft.com/office/drawing/2014/main" id="{9C8367C3-9E69-821C-F302-161D45B4A434}"/>
              </a:ext>
            </a:extLst>
          </p:cNvPr>
          <p:cNvGrpSpPr/>
          <p:nvPr/>
        </p:nvGrpSpPr>
        <p:grpSpPr>
          <a:xfrm>
            <a:off x="1109799" y="1433393"/>
            <a:ext cx="4418766" cy="2488892"/>
            <a:chOff x="2039097" y="2333811"/>
            <a:chExt cx="5468726" cy="3209524"/>
          </a:xfrm>
        </p:grpSpPr>
        <p:grpSp>
          <p:nvGrpSpPr>
            <p:cNvPr id="25" name="그룹 1009">
              <a:extLst>
                <a:ext uri="{FF2B5EF4-FFF2-40B4-BE49-F238E27FC236}">
                  <a16:creationId xmlns:a16="http://schemas.microsoft.com/office/drawing/2014/main" id="{3393E1CE-B883-3DB8-D04C-9C53380B3D2B}"/>
                </a:ext>
              </a:extLst>
            </p:cNvPr>
            <p:cNvGrpSpPr/>
            <p:nvPr/>
          </p:nvGrpSpPr>
          <p:grpSpPr>
            <a:xfrm>
              <a:off x="2088776" y="2333811"/>
              <a:ext cx="5418906" cy="3200804"/>
              <a:chOff x="2088776" y="2333811"/>
              <a:chExt cx="5418906" cy="3200804"/>
            </a:xfrm>
          </p:grpSpPr>
          <p:pic>
            <p:nvPicPr>
              <p:cNvPr id="36" name="Object 28">
                <a:extLst>
                  <a:ext uri="{FF2B5EF4-FFF2-40B4-BE49-F238E27FC236}">
                    <a16:creationId xmlns:a16="http://schemas.microsoft.com/office/drawing/2014/main" id="{A50E0279-235C-00A2-E03E-86E5EA345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88776" y="2333811"/>
                <a:ext cx="5418906" cy="3200804"/>
              </a:xfrm>
              <a:prstGeom prst="rect">
                <a:avLst/>
              </a:prstGeom>
            </p:spPr>
          </p:pic>
        </p:grpSp>
        <p:grpSp>
          <p:nvGrpSpPr>
            <p:cNvPr id="26" name="그룹 1010">
              <a:extLst>
                <a:ext uri="{FF2B5EF4-FFF2-40B4-BE49-F238E27FC236}">
                  <a16:creationId xmlns:a16="http://schemas.microsoft.com/office/drawing/2014/main" id="{563BE337-B4E0-C2C1-B272-33F35B246AA2}"/>
                </a:ext>
              </a:extLst>
            </p:cNvPr>
            <p:cNvGrpSpPr/>
            <p:nvPr/>
          </p:nvGrpSpPr>
          <p:grpSpPr>
            <a:xfrm>
              <a:off x="6977957" y="3390763"/>
              <a:ext cx="529724" cy="732574"/>
              <a:chOff x="6977957" y="3390763"/>
              <a:chExt cx="529724" cy="732574"/>
            </a:xfrm>
          </p:grpSpPr>
          <p:pic>
            <p:nvPicPr>
              <p:cNvPr id="35" name="Object 31">
                <a:extLst>
                  <a:ext uri="{FF2B5EF4-FFF2-40B4-BE49-F238E27FC236}">
                    <a16:creationId xmlns:a16="http://schemas.microsoft.com/office/drawing/2014/main" id="{E688A2BA-E9CF-F5F7-0881-EB6D5FACD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977957" y="3390763"/>
                <a:ext cx="529724" cy="732574"/>
              </a:xfrm>
              <a:prstGeom prst="rect">
                <a:avLst/>
              </a:prstGeom>
            </p:spPr>
          </p:pic>
        </p:grpSp>
        <p:grpSp>
          <p:nvGrpSpPr>
            <p:cNvPr id="27" name="그룹 1011">
              <a:extLst>
                <a:ext uri="{FF2B5EF4-FFF2-40B4-BE49-F238E27FC236}">
                  <a16:creationId xmlns:a16="http://schemas.microsoft.com/office/drawing/2014/main" id="{F5016673-9072-BB2F-53CE-A22BF5CA747E}"/>
                </a:ext>
              </a:extLst>
            </p:cNvPr>
            <p:cNvGrpSpPr/>
            <p:nvPr/>
          </p:nvGrpSpPr>
          <p:grpSpPr>
            <a:xfrm>
              <a:off x="6225532" y="2811869"/>
              <a:ext cx="532690" cy="905297"/>
              <a:chOff x="6225532" y="2811869"/>
              <a:chExt cx="532690" cy="905297"/>
            </a:xfrm>
          </p:grpSpPr>
          <p:pic>
            <p:nvPicPr>
              <p:cNvPr id="34" name="Object 34">
                <a:extLst>
                  <a:ext uri="{FF2B5EF4-FFF2-40B4-BE49-F238E27FC236}">
                    <a16:creationId xmlns:a16="http://schemas.microsoft.com/office/drawing/2014/main" id="{D07B870A-2AEC-CEFE-C326-709FFA781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25532" y="2811869"/>
                <a:ext cx="532690" cy="905297"/>
              </a:xfrm>
              <a:prstGeom prst="rect">
                <a:avLst/>
              </a:prstGeom>
            </p:spPr>
          </p:pic>
        </p:grpSp>
        <p:grpSp>
          <p:nvGrpSpPr>
            <p:cNvPr id="28" name="그룹 1012">
              <a:extLst>
                <a:ext uri="{FF2B5EF4-FFF2-40B4-BE49-F238E27FC236}">
                  <a16:creationId xmlns:a16="http://schemas.microsoft.com/office/drawing/2014/main" id="{52FD1C07-98F4-E5D0-DA29-F9DA45CA53DB}"/>
                </a:ext>
              </a:extLst>
            </p:cNvPr>
            <p:cNvGrpSpPr/>
            <p:nvPr/>
          </p:nvGrpSpPr>
          <p:grpSpPr>
            <a:xfrm>
              <a:off x="5116129" y="4224520"/>
              <a:ext cx="1320625" cy="1310095"/>
              <a:chOff x="5116129" y="4224520"/>
              <a:chExt cx="1320625" cy="1310095"/>
            </a:xfrm>
          </p:grpSpPr>
          <p:pic>
            <p:nvPicPr>
              <p:cNvPr id="33" name="Object 37">
                <a:extLst>
                  <a:ext uri="{FF2B5EF4-FFF2-40B4-BE49-F238E27FC236}">
                    <a16:creationId xmlns:a16="http://schemas.microsoft.com/office/drawing/2014/main" id="{093EEEAA-D6DF-FE95-2543-D017E86AB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16129" y="4224520"/>
                <a:ext cx="1320625" cy="1310095"/>
              </a:xfrm>
              <a:prstGeom prst="rect">
                <a:avLst/>
              </a:prstGeom>
            </p:spPr>
          </p:pic>
        </p:grpSp>
        <p:grpSp>
          <p:nvGrpSpPr>
            <p:cNvPr id="29" name="그룹 1013">
              <a:extLst>
                <a:ext uri="{FF2B5EF4-FFF2-40B4-BE49-F238E27FC236}">
                  <a16:creationId xmlns:a16="http://schemas.microsoft.com/office/drawing/2014/main" id="{FBA7F374-6465-741E-843B-10786FC3CA34}"/>
                </a:ext>
              </a:extLst>
            </p:cNvPr>
            <p:cNvGrpSpPr/>
            <p:nvPr/>
          </p:nvGrpSpPr>
          <p:grpSpPr>
            <a:xfrm>
              <a:off x="3936828" y="3126336"/>
              <a:ext cx="1387821" cy="1185068"/>
              <a:chOff x="3936828" y="3126336"/>
              <a:chExt cx="1387821" cy="1185068"/>
            </a:xfrm>
          </p:grpSpPr>
          <p:pic>
            <p:nvPicPr>
              <p:cNvPr id="32" name="Object 40">
                <a:extLst>
                  <a:ext uri="{FF2B5EF4-FFF2-40B4-BE49-F238E27FC236}">
                    <a16:creationId xmlns:a16="http://schemas.microsoft.com/office/drawing/2014/main" id="{72803120-DAA9-1E22-EA09-E93EA79C5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6828" y="3126336"/>
                <a:ext cx="1387821" cy="1185068"/>
              </a:xfrm>
              <a:prstGeom prst="rect">
                <a:avLst/>
              </a:prstGeom>
            </p:spPr>
          </p:pic>
        </p:grpSp>
        <p:grpSp>
          <p:nvGrpSpPr>
            <p:cNvPr id="30" name="그룹 1014">
              <a:extLst>
                <a:ext uri="{FF2B5EF4-FFF2-40B4-BE49-F238E27FC236}">
                  <a16:creationId xmlns:a16="http://schemas.microsoft.com/office/drawing/2014/main" id="{58F464FC-7093-C109-E36B-4166176DF18B}"/>
                </a:ext>
              </a:extLst>
            </p:cNvPr>
            <p:cNvGrpSpPr/>
            <p:nvPr/>
          </p:nvGrpSpPr>
          <p:grpSpPr>
            <a:xfrm>
              <a:off x="2039097" y="3516979"/>
              <a:ext cx="974458" cy="1186384"/>
              <a:chOff x="2039097" y="3516979"/>
              <a:chExt cx="974458" cy="1186384"/>
            </a:xfrm>
          </p:grpSpPr>
          <p:pic>
            <p:nvPicPr>
              <p:cNvPr id="31" name="Object 43">
                <a:extLst>
                  <a:ext uri="{FF2B5EF4-FFF2-40B4-BE49-F238E27FC236}">
                    <a16:creationId xmlns:a16="http://schemas.microsoft.com/office/drawing/2014/main" id="{F8E6425E-9C4E-5BAA-FF7A-FE67CA6D0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39097" y="3516979"/>
                <a:ext cx="974458" cy="1186384"/>
              </a:xfrm>
              <a:prstGeom prst="rect">
                <a:avLst/>
              </a:prstGeom>
            </p:spPr>
          </p:pic>
        </p:grpSp>
      </p:grpSp>
      <p:grpSp>
        <p:nvGrpSpPr>
          <p:cNvPr id="37" name="그룹 1015">
            <a:extLst>
              <a:ext uri="{FF2B5EF4-FFF2-40B4-BE49-F238E27FC236}">
                <a16:creationId xmlns:a16="http://schemas.microsoft.com/office/drawing/2014/main" id="{E8C15C03-84E4-AE8A-6A44-14342450E6F2}"/>
              </a:ext>
            </a:extLst>
          </p:cNvPr>
          <p:cNvGrpSpPr/>
          <p:nvPr/>
        </p:nvGrpSpPr>
        <p:grpSpPr>
          <a:xfrm>
            <a:off x="1967861" y="3946215"/>
            <a:ext cx="2718517" cy="1691583"/>
            <a:chOff x="3101047" y="5574194"/>
            <a:chExt cx="3364474" cy="2181363"/>
          </a:xfrm>
        </p:grpSpPr>
        <p:pic>
          <p:nvPicPr>
            <p:cNvPr id="38" name="Object 47">
              <a:extLst>
                <a:ext uri="{FF2B5EF4-FFF2-40B4-BE49-F238E27FC236}">
                  <a16:creationId xmlns:a16="http://schemas.microsoft.com/office/drawing/2014/main" id="{221FD261-8416-8A55-514C-4ADDFB0B0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1047" y="5574194"/>
              <a:ext cx="3364474" cy="2181363"/>
            </a:xfrm>
            <a:prstGeom prst="rect">
              <a:avLst/>
            </a:prstGeom>
          </p:spPr>
        </p:pic>
      </p:grpSp>
      <p:grpSp>
        <p:nvGrpSpPr>
          <p:cNvPr id="39" name="그룹 1016">
            <a:extLst>
              <a:ext uri="{FF2B5EF4-FFF2-40B4-BE49-F238E27FC236}">
                <a16:creationId xmlns:a16="http://schemas.microsoft.com/office/drawing/2014/main" id="{F57EB5A6-D4E3-7B60-6353-9E2F985EC1E7}"/>
              </a:ext>
            </a:extLst>
          </p:cNvPr>
          <p:cNvGrpSpPr/>
          <p:nvPr/>
        </p:nvGrpSpPr>
        <p:grpSpPr>
          <a:xfrm>
            <a:off x="4019412" y="4223319"/>
            <a:ext cx="527678" cy="1206662"/>
            <a:chOff x="5640074" y="5931531"/>
            <a:chExt cx="653061" cy="1556038"/>
          </a:xfrm>
        </p:grpSpPr>
        <p:pic>
          <p:nvPicPr>
            <p:cNvPr id="40" name="Object 50">
              <a:extLst>
                <a:ext uri="{FF2B5EF4-FFF2-40B4-BE49-F238E27FC236}">
                  <a16:creationId xmlns:a16="http://schemas.microsoft.com/office/drawing/2014/main" id="{E737B07A-DE3B-1971-4A81-5BAF48AB0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0074" y="5931531"/>
              <a:ext cx="653061" cy="1556038"/>
            </a:xfrm>
            <a:prstGeom prst="rect">
              <a:avLst/>
            </a:prstGeom>
          </p:spPr>
        </p:pic>
      </p:grpSp>
      <p:grpSp>
        <p:nvGrpSpPr>
          <p:cNvPr id="43" name="그룹 1018">
            <a:extLst>
              <a:ext uri="{FF2B5EF4-FFF2-40B4-BE49-F238E27FC236}">
                <a16:creationId xmlns:a16="http://schemas.microsoft.com/office/drawing/2014/main" id="{2B5A0C1A-56F9-BF72-29F9-86DEAB114ACF}"/>
              </a:ext>
            </a:extLst>
          </p:cNvPr>
          <p:cNvGrpSpPr/>
          <p:nvPr/>
        </p:nvGrpSpPr>
        <p:grpSpPr>
          <a:xfrm>
            <a:off x="3063281" y="4304441"/>
            <a:ext cx="764248" cy="872325"/>
            <a:chOff x="4456754" y="6036141"/>
            <a:chExt cx="945844" cy="1124898"/>
          </a:xfrm>
        </p:grpSpPr>
        <p:pic>
          <p:nvPicPr>
            <p:cNvPr id="44" name="Object 56">
              <a:extLst>
                <a:ext uri="{FF2B5EF4-FFF2-40B4-BE49-F238E27FC236}">
                  <a16:creationId xmlns:a16="http://schemas.microsoft.com/office/drawing/2014/main" id="{7C6350B2-B3A0-02CE-4C58-D300B056B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6754" y="6036141"/>
              <a:ext cx="945844" cy="1124898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F5C8BB5-80DF-1ABE-ED06-38A8B5D0E5CE}"/>
              </a:ext>
            </a:extLst>
          </p:cNvPr>
          <p:cNvGrpSpPr/>
          <p:nvPr/>
        </p:nvGrpSpPr>
        <p:grpSpPr>
          <a:xfrm>
            <a:off x="5420853" y="1358197"/>
            <a:ext cx="6073464" cy="5001846"/>
            <a:chOff x="6488106" y="1350555"/>
            <a:chExt cx="6073464" cy="5001846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7D697B07-EABC-B9C4-4980-DE258A656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4621" y="5701109"/>
              <a:ext cx="3560177" cy="651292"/>
            </a:xfrm>
            <a:prstGeom prst="rect">
              <a:avLst/>
            </a:prstGeom>
          </p:spPr>
        </p:pic>
        <p:grpSp>
          <p:nvGrpSpPr>
            <p:cNvPr id="8" name="그룹 1002">
              <a:extLst>
                <a:ext uri="{FF2B5EF4-FFF2-40B4-BE49-F238E27FC236}">
                  <a16:creationId xmlns:a16="http://schemas.microsoft.com/office/drawing/2014/main" id="{B0FB92B2-5E3F-E8B6-2783-5FD6A5314B21}"/>
                </a:ext>
              </a:extLst>
            </p:cNvPr>
            <p:cNvGrpSpPr/>
            <p:nvPr/>
          </p:nvGrpSpPr>
          <p:grpSpPr>
            <a:xfrm>
              <a:off x="6488106" y="1350555"/>
              <a:ext cx="6073464" cy="4371679"/>
              <a:chOff x="9152752" y="2236843"/>
              <a:chExt cx="7516603" cy="5637452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B1373D15-2AFA-42F7-2D37-62B75B9A1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52752" y="2236843"/>
                <a:ext cx="7516603" cy="5637452"/>
              </a:xfrm>
              <a:prstGeom prst="rect">
                <a:avLst/>
              </a:prstGeom>
            </p:spPr>
          </p:pic>
        </p:grpSp>
        <p:grpSp>
          <p:nvGrpSpPr>
            <p:cNvPr id="12" name="그룹 1003">
              <a:extLst>
                <a:ext uri="{FF2B5EF4-FFF2-40B4-BE49-F238E27FC236}">
                  <a16:creationId xmlns:a16="http://schemas.microsoft.com/office/drawing/2014/main" id="{FF029BC8-17A0-B624-1831-FF6E2589924A}"/>
                </a:ext>
              </a:extLst>
            </p:cNvPr>
            <p:cNvGrpSpPr/>
            <p:nvPr/>
          </p:nvGrpSpPr>
          <p:grpSpPr>
            <a:xfrm>
              <a:off x="9636483" y="4484570"/>
              <a:ext cx="528220" cy="212021"/>
              <a:chOff x="13049227" y="6278279"/>
              <a:chExt cx="653732" cy="27341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35A04121-DCB4-039F-7A21-37988F0B7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49227" y="6278279"/>
                <a:ext cx="653732" cy="273410"/>
              </a:xfrm>
              <a:prstGeom prst="rect">
                <a:avLst/>
              </a:prstGeom>
            </p:spPr>
          </p:pic>
        </p:grpSp>
        <p:grpSp>
          <p:nvGrpSpPr>
            <p:cNvPr id="16" name="그룹 1004">
              <a:extLst>
                <a:ext uri="{FF2B5EF4-FFF2-40B4-BE49-F238E27FC236}">
                  <a16:creationId xmlns:a16="http://schemas.microsoft.com/office/drawing/2014/main" id="{649A1B63-C48D-E659-D764-2C3EFAF1E445}"/>
                </a:ext>
              </a:extLst>
            </p:cNvPr>
            <p:cNvGrpSpPr/>
            <p:nvPr/>
          </p:nvGrpSpPr>
          <p:grpSpPr>
            <a:xfrm>
              <a:off x="10413709" y="4030652"/>
              <a:ext cx="207873" cy="547642"/>
              <a:chOff x="14011132" y="5692933"/>
              <a:chExt cx="257267" cy="706206"/>
            </a:xfrm>
          </p:grpSpPr>
          <p:pic>
            <p:nvPicPr>
              <p:cNvPr id="17" name="Object 15">
                <a:extLst>
                  <a:ext uri="{FF2B5EF4-FFF2-40B4-BE49-F238E27FC236}">
                    <a16:creationId xmlns:a16="http://schemas.microsoft.com/office/drawing/2014/main" id="{BE7C9F9F-F99B-A2C1-D2BF-7052CB7AB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011132" y="5692933"/>
                <a:ext cx="257267" cy="706206"/>
              </a:xfrm>
              <a:prstGeom prst="rect">
                <a:avLst/>
              </a:prstGeom>
            </p:spPr>
          </p:pic>
        </p:grpSp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615FBE4A-DA2D-7A1E-933C-F68D176387F7}"/>
                </a:ext>
              </a:extLst>
            </p:cNvPr>
            <p:cNvGrpSpPr/>
            <p:nvPr/>
          </p:nvGrpSpPr>
          <p:grpSpPr>
            <a:xfrm>
              <a:off x="10613586" y="4030652"/>
              <a:ext cx="303814" cy="547642"/>
              <a:chOff x="14258503" y="5692933"/>
              <a:chExt cx="376005" cy="706206"/>
            </a:xfrm>
          </p:grpSpPr>
          <p:pic>
            <p:nvPicPr>
              <p:cNvPr id="19" name="Object 18">
                <a:extLst>
                  <a:ext uri="{FF2B5EF4-FFF2-40B4-BE49-F238E27FC236}">
                    <a16:creationId xmlns:a16="http://schemas.microsoft.com/office/drawing/2014/main" id="{595ABC98-6CCD-3007-2F4E-3880B0295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258503" y="5692933"/>
                <a:ext cx="376005" cy="706206"/>
              </a:xfrm>
              <a:prstGeom prst="rect">
                <a:avLst/>
              </a:prstGeom>
            </p:spPr>
          </p:pic>
        </p:grp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6C862566-0C46-A135-F904-00531A341223}"/>
                </a:ext>
              </a:extLst>
            </p:cNvPr>
            <p:cNvGrpSpPr/>
            <p:nvPr/>
          </p:nvGrpSpPr>
          <p:grpSpPr>
            <a:xfrm>
              <a:off x="10131777" y="4215677"/>
              <a:ext cx="289927" cy="270535"/>
              <a:chOff x="13662209" y="5931531"/>
              <a:chExt cx="358818" cy="348865"/>
            </a:xfrm>
          </p:grpSpPr>
          <p:pic>
            <p:nvPicPr>
              <p:cNvPr id="21" name="Object 21">
                <a:extLst>
                  <a:ext uri="{FF2B5EF4-FFF2-40B4-BE49-F238E27FC236}">
                    <a16:creationId xmlns:a16="http://schemas.microsoft.com/office/drawing/2014/main" id="{931B9C46-4A25-8D7B-141F-F2DB33982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62209" y="5931531"/>
                <a:ext cx="358818" cy="348865"/>
              </a:xfrm>
              <a:prstGeom prst="rect">
                <a:avLst/>
              </a:prstGeom>
            </p:spPr>
          </p:pic>
        </p:grpSp>
        <p:grpSp>
          <p:nvGrpSpPr>
            <p:cNvPr id="22" name="그룹 1007">
              <a:extLst>
                <a:ext uri="{FF2B5EF4-FFF2-40B4-BE49-F238E27FC236}">
                  <a16:creationId xmlns:a16="http://schemas.microsoft.com/office/drawing/2014/main" id="{9D15DF60-2A77-CD8B-2857-E9768162AFEA}"/>
                </a:ext>
              </a:extLst>
            </p:cNvPr>
            <p:cNvGrpSpPr/>
            <p:nvPr/>
          </p:nvGrpSpPr>
          <p:grpSpPr>
            <a:xfrm>
              <a:off x="10164703" y="4428009"/>
              <a:ext cx="280986" cy="268583"/>
              <a:chOff x="13702959" y="6205341"/>
              <a:chExt cx="347752" cy="346348"/>
            </a:xfrm>
          </p:grpSpPr>
          <p:pic>
            <p:nvPicPr>
              <p:cNvPr id="23" name="Object 24">
                <a:extLst>
                  <a:ext uri="{FF2B5EF4-FFF2-40B4-BE49-F238E27FC236}">
                    <a16:creationId xmlns:a16="http://schemas.microsoft.com/office/drawing/2014/main" id="{9A1605B2-729D-2ED9-0C26-7B2C46BAF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702959" y="6205341"/>
                <a:ext cx="347752" cy="346348"/>
              </a:xfrm>
              <a:prstGeom prst="rect">
                <a:avLst/>
              </a:prstGeom>
            </p:spPr>
          </p:pic>
        </p:grpSp>
        <p:grpSp>
          <p:nvGrpSpPr>
            <p:cNvPr id="41" name="그룹 1017">
              <a:extLst>
                <a:ext uri="{FF2B5EF4-FFF2-40B4-BE49-F238E27FC236}">
                  <a16:creationId xmlns:a16="http://schemas.microsoft.com/office/drawing/2014/main" id="{39F4CBAF-61FC-9FDE-D59E-569D395C4054}"/>
                </a:ext>
              </a:extLst>
            </p:cNvPr>
            <p:cNvGrpSpPr/>
            <p:nvPr/>
          </p:nvGrpSpPr>
          <p:grpSpPr>
            <a:xfrm>
              <a:off x="10621581" y="2823990"/>
              <a:ext cx="359780" cy="658693"/>
              <a:chOff x="14268398" y="4136895"/>
              <a:chExt cx="445269" cy="849411"/>
            </a:xfrm>
          </p:grpSpPr>
          <p:pic>
            <p:nvPicPr>
              <p:cNvPr id="42" name="Object 53">
                <a:extLst>
                  <a:ext uri="{FF2B5EF4-FFF2-40B4-BE49-F238E27FC236}">
                    <a16:creationId xmlns:a16="http://schemas.microsoft.com/office/drawing/2014/main" id="{6A270174-7FD6-4C6D-9151-B108DF299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268398" y="4136895"/>
                <a:ext cx="445269" cy="849411"/>
              </a:xfrm>
              <a:prstGeom prst="rect">
                <a:avLst/>
              </a:prstGeom>
            </p:spPr>
          </p:pic>
        </p:grpSp>
        <p:grpSp>
          <p:nvGrpSpPr>
            <p:cNvPr id="45" name="그룹 1019">
              <a:extLst>
                <a:ext uri="{FF2B5EF4-FFF2-40B4-BE49-F238E27FC236}">
                  <a16:creationId xmlns:a16="http://schemas.microsoft.com/office/drawing/2014/main" id="{30CE8BFA-332D-28F5-D538-0FC02B51CC62}"/>
                </a:ext>
              </a:extLst>
            </p:cNvPr>
            <p:cNvGrpSpPr/>
            <p:nvPr/>
          </p:nvGrpSpPr>
          <p:grpSpPr>
            <a:xfrm>
              <a:off x="10164703" y="2774826"/>
              <a:ext cx="500138" cy="570866"/>
              <a:chOff x="13702959" y="4073496"/>
              <a:chExt cx="618978" cy="736154"/>
            </a:xfrm>
          </p:grpSpPr>
          <p:pic>
            <p:nvPicPr>
              <p:cNvPr id="46" name="Object 59">
                <a:extLst>
                  <a:ext uri="{FF2B5EF4-FFF2-40B4-BE49-F238E27FC236}">
                    <a16:creationId xmlns:a16="http://schemas.microsoft.com/office/drawing/2014/main" id="{7A74B2E6-2ECF-44DB-A20F-B74916A18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702959" y="4073496"/>
                <a:ext cx="618978" cy="7361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627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10768</TotalTime>
  <Words>401</Words>
  <Application>Microsoft Office PowerPoint</Application>
  <PresentationFormat>와이드스크린</PresentationFormat>
  <Paragraphs>63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휴먼둥근헤드라인</vt:lpstr>
      <vt:lpstr>Arial</vt:lpstr>
      <vt:lpstr>Monospac821 BT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622-9</dc:creator>
  <cp:lastModifiedBy>현석 이</cp:lastModifiedBy>
  <cp:revision>265</cp:revision>
  <dcterms:created xsi:type="dcterms:W3CDTF">2019-04-07T02:14:34Z</dcterms:created>
  <dcterms:modified xsi:type="dcterms:W3CDTF">2023-07-11T04:37:02Z</dcterms:modified>
</cp:coreProperties>
</file>